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7"/>
  </p:notesMasterIdLst>
  <p:sldIdLst>
    <p:sldId id="257" r:id="rId2"/>
    <p:sldId id="270" r:id="rId3"/>
    <p:sldId id="269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31"/>
    <p:restoredTop sz="84124"/>
  </p:normalViewPr>
  <p:slideViewPr>
    <p:cSldViewPr snapToGrid="0" snapToObjects="1">
      <p:cViewPr varScale="1">
        <p:scale>
          <a:sx n="76" d="100"/>
          <a:sy n="76" d="100"/>
        </p:scale>
        <p:origin x="418" y="67"/>
      </p:cViewPr>
      <p:guideLst/>
    </p:cSldViewPr>
  </p:slideViewPr>
  <p:outlineViewPr>
    <p:cViewPr>
      <p:scale>
        <a:sx n="33" d="100"/>
        <a:sy n="33" d="100"/>
      </p:scale>
      <p:origin x="0" y="-23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236159-97EB-4A3D-9EFA-33E39C114A97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E771B4-E9D4-4CA8-B269-8C53C7B6332B}">
      <dgm:prSet custT="1"/>
      <dgm:spPr/>
      <dgm:t>
        <a:bodyPr/>
        <a:lstStyle/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Partnership: Community and academics contribute meaningfully to most aspects of the project.</a:t>
          </a:r>
        </a:p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Community partners gave input into  proposal.</a:t>
          </a:r>
        </a:p>
      </dgm:t>
    </dgm:pt>
    <dgm:pt modelId="{06699642-622C-4F07-9AD2-97033CC98C97}" type="parTrans" cxnId="{8DE9A9CE-444B-4D4B-AFDB-CEDE58CEC784}">
      <dgm:prSet/>
      <dgm:spPr/>
      <dgm:t>
        <a:bodyPr/>
        <a:lstStyle/>
        <a:p>
          <a:endParaRPr lang="en-US"/>
        </a:p>
      </dgm:t>
    </dgm:pt>
    <dgm:pt modelId="{AF2DE152-107E-4CB3-8365-FA1E09FA5736}" type="sibTrans" cxnId="{8DE9A9CE-444B-4D4B-AFDB-CEDE58CEC784}">
      <dgm:prSet phldrT="1" phldr="0"/>
      <dgm:spPr/>
      <dgm:t>
        <a:bodyPr/>
        <a:lstStyle/>
        <a:p>
          <a:r>
            <a:rPr lang="en-US" dirty="0"/>
            <a:t>1</a:t>
          </a:r>
        </a:p>
      </dgm:t>
    </dgm:pt>
    <dgm:pt modelId="{E447CBAF-5237-4778-A4F4-CBB0AF055BC4}">
      <dgm:prSet custT="1"/>
      <dgm:spPr/>
      <dgm:t>
        <a:bodyPr/>
        <a:lstStyle/>
        <a:p>
          <a:r>
            <a:rPr lang="en-US" sz="1800" i="0" dirty="0">
              <a:latin typeface="Arial" panose="020B0604020202020204" pitchFamily="34" charset="0"/>
              <a:cs typeface="Arial" panose="020B0604020202020204" pitchFamily="34" charset="0"/>
            </a:rPr>
            <a:t>Shared decision-making.</a:t>
          </a:r>
        </a:p>
        <a:p>
          <a:endParaRPr lang="en-US" sz="1800" i="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800" i="0" dirty="0">
              <a:latin typeface="Arial" panose="020B0604020202020204" pitchFamily="34" charset="0"/>
              <a:cs typeface="Arial" panose="020B0604020202020204" pitchFamily="34" charset="0"/>
            </a:rPr>
            <a:t>Steering committee – 4 health forum members, 2 academics -  made decisions jointly.</a:t>
          </a:r>
        </a:p>
      </dgm:t>
    </dgm:pt>
    <dgm:pt modelId="{3EB007DF-A2E3-4885-9747-A18AF934550B}" type="parTrans" cxnId="{C6EF4081-9CF3-4C38-BF71-4B52FF4B2067}">
      <dgm:prSet/>
      <dgm:spPr/>
      <dgm:t>
        <a:bodyPr/>
        <a:lstStyle/>
        <a:p>
          <a:endParaRPr lang="en-US"/>
        </a:p>
      </dgm:t>
    </dgm:pt>
    <dgm:pt modelId="{B3613037-C492-4D68-9D61-223279AD9958}" type="sibTrans" cxnId="{C6EF4081-9CF3-4C38-BF71-4B52FF4B2067}">
      <dgm:prSet phldrT="2" phldr="0"/>
      <dgm:spPr/>
      <dgm:t>
        <a:bodyPr/>
        <a:lstStyle/>
        <a:p>
          <a:r>
            <a:rPr lang="en-US" dirty="0"/>
            <a:t>2</a:t>
          </a:r>
        </a:p>
      </dgm:t>
    </dgm:pt>
    <dgm:pt modelId="{7A7C140C-5B8F-4338-B85B-7BB6E0FA56D9}">
      <dgm:prSet custT="1"/>
      <dgm:spPr/>
      <dgm:t>
        <a:bodyPr/>
        <a:lstStyle/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Collaboration build of respect and trust.</a:t>
          </a:r>
        </a:p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Long-term relationships foster trust</a:t>
          </a:r>
        </a:p>
        <a:p>
          <a:endParaRPr lang="en-US" sz="1600" dirty="0"/>
        </a:p>
        <a:p>
          <a:endParaRPr lang="en-US" sz="1600" dirty="0"/>
        </a:p>
        <a:p>
          <a:endParaRPr lang="en-US" sz="1600" dirty="0"/>
        </a:p>
        <a:p>
          <a:endParaRPr lang="en-US" sz="1100" dirty="0"/>
        </a:p>
        <a:p>
          <a:endParaRPr lang="en-US" sz="1100" dirty="0"/>
        </a:p>
        <a:p>
          <a:endParaRPr lang="en-US" sz="1100" dirty="0"/>
        </a:p>
        <a:p>
          <a:endParaRPr lang="en-US" sz="1100" dirty="0"/>
        </a:p>
        <a:p>
          <a:endParaRPr lang="en-US" sz="1100" dirty="0"/>
        </a:p>
        <a:p>
          <a:endParaRPr lang="en-US" sz="1100" dirty="0"/>
        </a:p>
        <a:p>
          <a:endParaRPr lang="en-US" sz="1100" dirty="0"/>
        </a:p>
      </dgm:t>
    </dgm:pt>
    <dgm:pt modelId="{847F8EA9-000A-40F1-A5E8-8F75EC21B726}" type="parTrans" cxnId="{6720BF86-F7BC-4088-BC21-38C29B3B2F98}">
      <dgm:prSet/>
      <dgm:spPr/>
      <dgm:t>
        <a:bodyPr/>
        <a:lstStyle/>
        <a:p>
          <a:endParaRPr lang="en-US"/>
        </a:p>
      </dgm:t>
    </dgm:pt>
    <dgm:pt modelId="{F67850EC-E386-4545-B590-BF0BB20C8F94}" type="sibTrans" cxnId="{6720BF86-F7BC-4088-BC21-38C29B3B2F98}">
      <dgm:prSet phldrT="3" phldr="0"/>
      <dgm:spPr/>
      <dgm:t>
        <a:bodyPr/>
        <a:lstStyle/>
        <a:p>
          <a:r>
            <a:rPr lang="en-US" dirty="0"/>
            <a:t>3</a:t>
          </a:r>
        </a:p>
      </dgm:t>
    </dgm:pt>
    <dgm:pt modelId="{6EC2D423-358B-41B2-95F4-4FCA30B572C0}">
      <dgm:prSet custT="1"/>
      <dgm:spPr/>
      <dgm:t>
        <a:bodyPr/>
        <a:lstStyle/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Co-learning and recognize each partners strengths and resources.</a:t>
          </a:r>
        </a:p>
        <a:p>
          <a:endParaRPr lang="en-US" sz="1200" dirty="0"/>
        </a:p>
      </dgm:t>
    </dgm:pt>
    <dgm:pt modelId="{CED92AA1-38C6-4FBD-BDF6-63CE5F38C6F5}" type="parTrans" cxnId="{CABD6E7C-F90A-4884-9766-D7BE71C5AFE5}">
      <dgm:prSet/>
      <dgm:spPr/>
      <dgm:t>
        <a:bodyPr/>
        <a:lstStyle/>
        <a:p>
          <a:endParaRPr lang="en-US"/>
        </a:p>
      </dgm:t>
    </dgm:pt>
    <dgm:pt modelId="{8C2CD189-7EEA-40C1-BB64-55006383ABE9}" type="sibTrans" cxnId="{CABD6E7C-F90A-4884-9766-D7BE71C5AFE5}">
      <dgm:prSet phldrT="4" phldr="0"/>
      <dgm:spPr/>
      <dgm:t>
        <a:bodyPr/>
        <a:lstStyle/>
        <a:p>
          <a:r>
            <a:rPr lang="en-US" dirty="0"/>
            <a:t>4</a:t>
          </a:r>
        </a:p>
      </dgm:t>
    </dgm:pt>
    <dgm:pt modelId="{094B9DC0-0E0C-47BD-A0F4-548FC0E79EB9}">
      <dgm:prSet custT="1"/>
      <dgm:spPr/>
      <dgm:t>
        <a:bodyPr/>
        <a:lstStyle/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Capacity building important</a:t>
          </a:r>
          <a:r>
            <a:rPr lang="en-US" sz="1600" dirty="0"/>
            <a:t>.</a:t>
          </a:r>
        </a:p>
      </dgm:t>
    </dgm:pt>
    <dgm:pt modelId="{0E187E01-83CE-4D5A-9131-04A374EE01CB}" type="parTrans" cxnId="{267CEC14-C6F3-4DF9-9140-50C71EB90F8A}">
      <dgm:prSet/>
      <dgm:spPr/>
      <dgm:t>
        <a:bodyPr/>
        <a:lstStyle/>
        <a:p>
          <a:endParaRPr lang="en-US"/>
        </a:p>
      </dgm:t>
    </dgm:pt>
    <dgm:pt modelId="{12A7BD69-A3D8-4148-966E-4F5D06DAED2A}" type="sibTrans" cxnId="{267CEC14-C6F3-4DF9-9140-50C71EB90F8A}">
      <dgm:prSet phldrT="5" phldr="0"/>
      <dgm:spPr/>
      <dgm:t>
        <a:bodyPr/>
        <a:lstStyle/>
        <a:p>
          <a:r>
            <a:rPr lang="en-US" dirty="0"/>
            <a:t>5</a:t>
          </a:r>
        </a:p>
      </dgm:t>
    </dgm:pt>
    <dgm:pt modelId="{DE144949-1E23-6A4F-B436-1F498F989F59}">
      <dgm:prSet custT="1"/>
      <dgm:spPr/>
      <dgm:t>
        <a:bodyPr/>
        <a:lstStyle/>
        <a:p>
          <a:pPr>
            <a:buFont typeface="Wingdings" pitchFamily="2" charset="2"/>
            <a:buChar char="§"/>
          </a:pP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Flexibility in proposal gave community partners autonomy to prioritise both work and research topics.</a:t>
          </a:r>
          <a:endParaRPr lang="en-GB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948CD5-99CF-9F47-B69D-254D659F260D}" type="parTrans" cxnId="{3E23B6C5-1ED0-294E-A9C4-51B14B635FEF}">
      <dgm:prSet/>
      <dgm:spPr/>
      <dgm:t>
        <a:bodyPr/>
        <a:lstStyle/>
        <a:p>
          <a:endParaRPr lang="en-GB"/>
        </a:p>
      </dgm:t>
    </dgm:pt>
    <dgm:pt modelId="{67C87BB6-ED40-AB44-B432-78F5A4A41EE1}" type="sibTrans" cxnId="{3E23B6C5-1ED0-294E-A9C4-51B14B635FEF}">
      <dgm:prSet phldrT="6" phldr="0"/>
      <dgm:spPr/>
      <dgm:t>
        <a:bodyPr/>
        <a:lstStyle/>
        <a:p>
          <a:r>
            <a:rPr lang="en-GB" dirty="0"/>
            <a:t>6</a:t>
          </a:r>
        </a:p>
      </dgm:t>
    </dgm:pt>
    <dgm:pt modelId="{9D8AEBF0-B326-BD47-B8D2-905E8B172D88}" type="pres">
      <dgm:prSet presAssocID="{8F236159-97EB-4A3D-9EFA-33E39C114A97}" presName="linearFlow" presStyleCnt="0">
        <dgm:presLayoutVars>
          <dgm:dir/>
          <dgm:animLvl val="lvl"/>
          <dgm:resizeHandles val="exact"/>
        </dgm:presLayoutVars>
      </dgm:prSet>
      <dgm:spPr/>
    </dgm:pt>
    <dgm:pt modelId="{5F118849-3EAD-FC46-994C-26817600CDCB}" type="pres">
      <dgm:prSet presAssocID="{30E771B4-E9D4-4CA8-B269-8C53C7B6332B}" presName="compositeNode" presStyleCnt="0"/>
      <dgm:spPr/>
    </dgm:pt>
    <dgm:pt modelId="{923051D8-4116-324E-B638-C97394E63B9B}" type="pres">
      <dgm:prSet presAssocID="{30E771B4-E9D4-4CA8-B269-8C53C7B6332B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0EDF7D63-2DB0-C44D-83EE-D11E174D9C73}" type="pres">
      <dgm:prSet presAssocID="{30E771B4-E9D4-4CA8-B269-8C53C7B6332B}" presName="parSh" presStyleCnt="0"/>
      <dgm:spPr/>
    </dgm:pt>
    <dgm:pt modelId="{AA075160-9CA2-C74A-A2E6-336DDFBDCFBF}" type="pres">
      <dgm:prSet presAssocID="{30E771B4-E9D4-4CA8-B269-8C53C7B6332B}" presName="lineNode" presStyleLbl="alignAccFollowNode1" presStyleIdx="0" presStyleCnt="18"/>
      <dgm:spPr/>
    </dgm:pt>
    <dgm:pt modelId="{C0A3E4FF-2692-0A4A-91E2-680066522B16}" type="pres">
      <dgm:prSet presAssocID="{30E771B4-E9D4-4CA8-B269-8C53C7B6332B}" presName="lineArrowNode" presStyleLbl="alignAccFollowNode1" presStyleIdx="1" presStyleCnt="18"/>
      <dgm:spPr/>
    </dgm:pt>
    <dgm:pt modelId="{FEA4D63C-F339-5C43-A747-934B44D274BD}" type="pres">
      <dgm:prSet presAssocID="{AF2DE152-107E-4CB3-8365-FA1E09FA5736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94759989-8181-9F4B-AAA3-5BDC9AFA1833}" type="pres">
      <dgm:prSet presAssocID="{AF2DE152-107E-4CB3-8365-FA1E09FA5736}" presName="spacerBetweenCircleAndCallout" presStyleCnt="0">
        <dgm:presLayoutVars/>
      </dgm:prSet>
      <dgm:spPr/>
    </dgm:pt>
    <dgm:pt modelId="{E3D6B6A8-DC86-7342-B135-F1A14B0E2B2E}" type="pres">
      <dgm:prSet presAssocID="{30E771B4-E9D4-4CA8-B269-8C53C7B6332B}" presName="nodeText" presStyleLbl="alignAccFollowNode1" presStyleIdx="2" presStyleCnt="18" custLinFactNeighborX="13921" custLinFactNeighborY="1803">
        <dgm:presLayoutVars>
          <dgm:bulletEnabled val="1"/>
        </dgm:presLayoutVars>
      </dgm:prSet>
      <dgm:spPr/>
    </dgm:pt>
    <dgm:pt modelId="{47C1B3C6-DA24-144F-8FFB-A5AC4F05EE19}" type="pres">
      <dgm:prSet presAssocID="{AF2DE152-107E-4CB3-8365-FA1E09FA5736}" presName="sibTransComposite" presStyleCnt="0"/>
      <dgm:spPr/>
    </dgm:pt>
    <dgm:pt modelId="{7593D26F-568F-8943-8438-B6984C3D952F}" type="pres">
      <dgm:prSet presAssocID="{E447CBAF-5237-4778-A4F4-CBB0AF055BC4}" presName="compositeNode" presStyleCnt="0"/>
      <dgm:spPr/>
    </dgm:pt>
    <dgm:pt modelId="{9764D79B-6F32-F94D-BCD9-00390DBD9873}" type="pres">
      <dgm:prSet presAssocID="{E447CBAF-5237-4778-A4F4-CBB0AF055BC4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86180816-30AF-3548-9FF9-B72B3E969794}" type="pres">
      <dgm:prSet presAssocID="{E447CBAF-5237-4778-A4F4-CBB0AF055BC4}" presName="parSh" presStyleCnt="0"/>
      <dgm:spPr/>
    </dgm:pt>
    <dgm:pt modelId="{2BDAF236-8212-4843-A1A5-65C4CEA74857}" type="pres">
      <dgm:prSet presAssocID="{E447CBAF-5237-4778-A4F4-CBB0AF055BC4}" presName="lineNode" presStyleLbl="alignAccFollowNode1" presStyleIdx="3" presStyleCnt="18"/>
      <dgm:spPr/>
    </dgm:pt>
    <dgm:pt modelId="{455F4C0E-D943-824E-8EFE-DEECE444EB80}" type="pres">
      <dgm:prSet presAssocID="{E447CBAF-5237-4778-A4F4-CBB0AF055BC4}" presName="lineArrowNode" presStyleLbl="alignAccFollowNode1" presStyleIdx="4" presStyleCnt="18"/>
      <dgm:spPr/>
    </dgm:pt>
    <dgm:pt modelId="{1EFE8592-B0C5-0C47-BC9C-7843B78779C2}" type="pres">
      <dgm:prSet presAssocID="{B3613037-C492-4D68-9D61-223279AD9958}" presName="sibTransNodeCircle" presStyleLbl="alignNode1" presStyleIdx="1" presStyleCnt="6">
        <dgm:presLayoutVars>
          <dgm:chMax val="0"/>
          <dgm:bulletEnabled/>
        </dgm:presLayoutVars>
      </dgm:prSet>
      <dgm:spPr/>
    </dgm:pt>
    <dgm:pt modelId="{C3D6BFA9-24F4-2346-9972-8A704B94C51E}" type="pres">
      <dgm:prSet presAssocID="{B3613037-C492-4D68-9D61-223279AD9958}" presName="spacerBetweenCircleAndCallout" presStyleCnt="0">
        <dgm:presLayoutVars/>
      </dgm:prSet>
      <dgm:spPr/>
    </dgm:pt>
    <dgm:pt modelId="{40CC163D-8DA4-FC4A-A59B-1FE6F934EB62}" type="pres">
      <dgm:prSet presAssocID="{E447CBAF-5237-4778-A4F4-CBB0AF055BC4}" presName="nodeText" presStyleLbl="alignAccFollowNode1" presStyleIdx="5" presStyleCnt="18" custLinFactNeighborX="6315">
        <dgm:presLayoutVars>
          <dgm:bulletEnabled val="1"/>
        </dgm:presLayoutVars>
      </dgm:prSet>
      <dgm:spPr/>
    </dgm:pt>
    <dgm:pt modelId="{4C3BF52A-B9FB-964B-8B2A-C387172799DD}" type="pres">
      <dgm:prSet presAssocID="{B3613037-C492-4D68-9D61-223279AD9958}" presName="sibTransComposite" presStyleCnt="0"/>
      <dgm:spPr/>
    </dgm:pt>
    <dgm:pt modelId="{B02BAF13-DC61-8647-A642-6E0F21D54E26}" type="pres">
      <dgm:prSet presAssocID="{7A7C140C-5B8F-4338-B85B-7BB6E0FA56D9}" presName="compositeNode" presStyleCnt="0"/>
      <dgm:spPr/>
    </dgm:pt>
    <dgm:pt modelId="{0DD94697-2900-564D-9E1A-CB7EDF9E2982}" type="pres">
      <dgm:prSet presAssocID="{7A7C140C-5B8F-4338-B85B-7BB6E0FA56D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8A2D0AA7-092A-714C-AD89-FDB4DE44914C}" type="pres">
      <dgm:prSet presAssocID="{7A7C140C-5B8F-4338-B85B-7BB6E0FA56D9}" presName="parSh" presStyleCnt="0"/>
      <dgm:spPr/>
    </dgm:pt>
    <dgm:pt modelId="{8CDEF962-FC3D-BD4D-BEC7-8013D1B35270}" type="pres">
      <dgm:prSet presAssocID="{7A7C140C-5B8F-4338-B85B-7BB6E0FA56D9}" presName="lineNode" presStyleLbl="alignAccFollowNode1" presStyleIdx="6" presStyleCnt="18"/>
      <dgm:spPr/>
    </dgm:pt>
    <dgm:pt modelId="{0D04EA0F-91F0-5249-AACA-E4AEC00F5AE3}" type="pres">
      <dgm:prSet presAssocID="{7A7C140C-5B8F-4338-B85B-7BB6E0FA56D9}" presName="lineArrowNode" presStyleLbl="alignAccFollowNode1" presStyleIdx="7" presStyleCnt="18"/>
      <dgm:spPr/>
    </dgm:pt>
    <dgm:pt modelId="{3CD862D0-29F0-B24A-A1DF-5B3827F4E022}" type="pres">
      <dgm:prSet presAssocID="{F67850EC-E386-4545-B590-BF0BB20C8F94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2407E4D6-0F5D-0F41-A80C-69BD9C7A946E}" type="pres">
      <dgm:prSet presAssocID="{F67850EC-E386-4545-B590-BF0BB20C8F94}" presName="spacerBetweenCircleAndCallout" presStyleCnt="0">
        <dgm:presLayoutVars/>
      </dgm:prSet>
      <dgm:spPr/>
    </dgm:pt>
    <dgm:pt modelId="{21949CEE-EAF6-F14F-A859-F7CA557F16A1}" type="pres">
      <dgm:prSet presAssocID="{7A7C140C-5B8F-4338-B85B-7BB6E0FA56D9}" presName="nodeText" presStyleLbl="alignAccFollowNode1" presStyleIdx="8" presStyleCnt="18">
        <dgm:presLayoutVars>
          <dgm:bulletEnabled val="1"/>
        </dgm:presLayoutVars>
      </dgm:prSet>
      <dgm:spPr/>
    </dgm:pt>
    <dgm:pt modelId="{9435C334-724A-D74A-BA0C-BF02998B51CE}" type="pres">
      <dgm:prSet presAssocID="{F67850EC-E386-4545-B590-BF0BB20C8F94}" presName="sibTransComposite" presStyleCnt="0"/>
      <dgm:spPr/>
    </dgm:pt>
    <dgm:pt modelId="{43000C6F-E752-3042-811C-6A10842BB896}" type="pres">
      <dgm:prSet presAssocID="{6EC2D423-358B-41B2-95F4-4FCA30B572C0}" presName="compositeNode" presStyleCnt="0"/>
      <dgm:spPr/>
    </dgm:pt>
    <dgm:pt modelId="{393812D6-4D99-AF47-B95F-9C58577AF500}" type="pres">
      <dgm:prSet presAssocID="{6EC2D423-358B-41B2-95F4-4FCA30B572C0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FB352D7D-9B84-7E45-8B13-899318051EAF}" type="pres">
      <dgm:prSet presAssocID="{6EC2D423-358B-41B2-95F4-4FCA30B572C0}" presName="parSh" presStyleCnt="0"/>
      <dgm:spPr/>
    </dgm:pt>
    <dgm:pt modelId="{899FC180-CA65-9741-B88C-2B78D686E5B5}" type="pres">
      <dgm:prSet presAssocID="{6EC2D423-358B-41B2-95F4-4FCA30B572C0}" presName="lineNode" presStyleLbl="alignAccFollowNode1" presStyleIdx="9" presStyleCnt="18"/>
      <dgm:spPr/>
    </dgm:pt>
    <dgm:pt modelId="{CDFFC5EB-67B8-CC44-BFA1-9D82C86985F0}" type="pres">
      <dgm:prSet presAssocID="{6EC2D423-358B-41B2-95F4-4FCA30B572C0}" presName="lineArrowNode" presStyleLbl="alignAccFollowNode1" presStyleIdx="10" presStyleCnt="18"/>
      <dgm:spPr/>
    </dgm:pt>
    <dgm:pt modelId="{12FE307A-F4B2-6F41-9DF7-11A405617C6D}" type="pres">
      <dgm:prSet presAssocID="{8C2CD189-7EEA-40C1-BB64-55006383ABE9}" presName="sibTransNodeCircle" presStyleLbl="alignNode1" presStyleIdx="3" presStyleCnt="6">
        <dgm:presLayoutVars>
          <dgm:chMax val="0"/>
          <dgm:bulletEnabled/>
        </dgm:presLayoutVars>
      </dgm:prSet>
      <dgm:spPr/>
    </dgm:pt>
    <dgm:pt modelId="{05AC0722-4E23-3A43-BADA-3AD50AC3DE2E}" type="pres">
      <dgm:prSet presAssocID="{8C2CD189-7EEA-40C1-BB64-55006383ABE9}" presName="spacerBetweenCircleAndCallout" presStyleCnt="0">
        <dgm:presLayoutVars/>
      </dgm:prSet>
      <dgm:spPr/>
    </dgm:pt>
    <dgm:pt modelId="{92554454-C514-B34B-BAD1-AA09CEB29D73}" type="pres">
      <dgm:prSet presAssocID="{6EC2D423-358B-41B2-95F4-4FCA30B572C0}" presName="nodeText" presStyleLbl="alignAccFollowNode1" presStyleIdx="11" presStyleCnt="18" custLinFactNeighborX="-7178" custLinFactNeighborY="3330">
        <dgm:presLayoutVars>
          <dgm:bulletEnabled val="1"/>
        </dgm:presLayoutVars>
      </dgm:prSet>
      <dgm:spPr/>
    </dgm:pt>
    <dgm:pt modelId="{C2F790A1-6FFA-A14A-8083-F1C0ABA30BED}" type="pres">
      <dgm:prSet presAssocID="{8C2CD189-7EEA-40C1-BB64-55006383ABE9}" presName="sibTransComposite" presStyleCnt="0"/>
      <dgm:spPr/>
    </dgm:pt>
    <dgm:pt modelId="{6E989B30-BC58-EF4E-9755-62C7CF053E0F}" type="pres">
      <dgm:prSet presAssocID="{094B9DC0-0E0C-47BD-A0F4-548FC0E79EB9}" presName="compositeNode" presStyleCnt="0"/>
      <dgm:spPr/>
    </dgm:pt>
    <dgm:pt modelId="{BCF037A8-D5D1-204D-87F4-52E8B3AAB0F9}" type="pres">
      <dgm:prSet presAssocID="{094B9DC0-0E0C-47BD-A0F4-548FC0E79EB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49765FF-AF61-8F4F-A024-57F6CACED613}" type="pres">
      <dgm:prSet presAssocID="{094B9DC0-0E0C-47BD-A0F4-548FC0E79EB9}" presName="parSh" presStyleCnt="0"/>
      <dgm:spPr/>
    </dgm:pt>
    <dgm:pt modelId="{C3EF00E6-6003-C94E-8E88-7270464B9A57}" type="pres">
      <dgm:prSet presAssocID="{094B9DC0-0E0C-47BD-A0F4-548FC0E79EB9}" presName="lineNode" presStyleLbl="alignAccFollowNode1" presStyleIdx="12" presStyleCnt="18"/>
      <dgm:spPr/>
    </dgm:pt>
    <dgm:pt modelId="{3504AF9D-1D2E-564D-90CA-23910AB4150C}" type="pres">
      <dgm:prSet presAssocID="{094B9DC0-0E0C-47BD-A0F4-548FC0E79EB9}" presName="lineArrowNode" presStyleLbl="alignAccFollowNode1" presStyleIdx="13" presStyleCnt="18"/>
      <dgm:spPr/>
    </dgm:pt>
    <dgm:pt modelId="{C1968170-50EC-DC4B-B975-69E60C36FB1C}" type="pres">
      <dgm:prSet presAssocID="{12A7BD69-A3D8-4148-966E-4F5D06DAED2A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14A85A2C-AC27-D24A-A387-396E05B861B7}" type="pres">
      <dgm:prSet presAssocID="{12A7BD69-A3D8-4148-966E-4F5D06DAED2A}" presName="spacerBetweenCircleAndCallout" presStyleCnt="0">
        <dgm:presLayoutVars/>
      </dgm:prSet>
      <dgm:spPr/>
    </dgm:pt>
    <dgm:pt modelId="{086B2EF2-3BB2-4C49-A9E1-1385F412E5A9}" type="pres">
      <dgm:prSet presAssocID="{094B9DC0-0E0C-47BD-A0F4-548FC0E79EB9}" presName="nodeText" presStyleLbl="alignAccFollowNode1" presStyleIdx="14" presStyleCnt="18" custLinFactNeighborX="-4954" custLinFactNeighborY="2650">
        <dgm:presLayoutVars>
          <dgm:bulletEnabled val="1"/>
        </dgm:presLayoutVars>
      </dgm:prSet>
      <dgm:spPr/>
    </dgm:pt>
    <dgm:pt modelId="{A82DE0D6-3E25-304A-8DD9-E0838AE5899E}" type="pres">
      <dgm:prSet presAssocID="{12A7BD69-A3D8-4148-966E-4F5D06DAED2A}" presName="sibTransComposite" presStyleCnt="0"/>
      <dgm:spPr/>
    </dgm:pt>
    <dgm:pt modelId="{EF61F65E-6AB8-8848-9194-8BD9C7296569}" type="pres">
      <dgm:prSet presAssocID="{DE144949-1E23-6A4F-B436-1F498F989F59}" presName="compositeNode" presStyleCnt="0"/>
      <dgm:spPr/>
    </dgm:pt>
    <dgm:pt modelId="{607A03EC-099E-F341-B06A-B81AFFC2BDF0}" type="pres">
      <dgm:prSet presAssocID="{DE144949-1E23-6A4F-B436-1F498F989F5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A05AEFC8-B1F7-2E48-82B0-0E9BF14F5AA6}" type="pres">
      <dgm:prSet presAssocID="{DE144949-1E23-6A4F-B436-1F498F989F59}" presName="parSh" presStyleCnt="0"/>
      <dgm:spPr/>
    </dgm:pt>
    <dgm:pt modelId="{758DBE50-ACBB-9048-B83E-F33577FC9EA7}" type="pres">
      <dgm:prSet presAssocID="{DE144949-1E23-6A4F-B436-1F498F989F59}" presName="lineNode" presStyleLbl="alignAccFollowNode1" presStyleIdx="15" presStyleCnt="18"/>
      <dgm:spPr/>
    </dgm:pt>
    <dgm:pt modelId="{5EA89EAE-E334-9246-8A73-31BF1E84F651}" type="pres">
      <dgm:prSet presAssocID="{DE144949-1E23-6A4F-B436-1F498F989F59}" presName="lineArrowNode" presStyleLbl="alignAccFollowNode1" presStyleIdx="16" presStyleCnt="18"/>
      <dgm:spPr/>
    </dgm:pt>
    <dgm:pt modelId="{CF20A2BF-D87B-4049-8AA2-C47E50117466}" type="pres">
      <dgm:prSet presAssocID="{67C87BB6-ED40-AB44-B432-78F5A4A41EE1}" presName="sibTransNodeCircle" presStyleLbl="alignNode1" presStyleIdx="5" presStyleCnt="6">
        <dgm:presLayoutVars>
          <dgm:chMax val="0"/>
          <dgm:bulletEnabled/>
        </dgm:presLayoutVars>
      </dgm:prSet>
      <dgm:spPr/>
    </dgm:pt>
    <dgm:pt modelId="{EE0E7703-42AB-E343-A83F-28DB1DDD2390}" type="pres">
      <dgm:prSet presAssocID="{67C87BB6-ED40-AB44-B432-78F5A4A41EE1}" presName="spacerBetweenCircleAndCallout" presStyleCnt="0">
        <dgm:presLayoutVars/>
      </dgm:prSet>
      <dgm:spPr/>
    </dgm:pt>
    <dgm:pt modelId="{16EC3858-35DC-714D-AA5B-283E8978204B}" type="pres">
      <dgm:prSet presAssocID="{DE144949-1E23-6A4F-B436-1F498F989F59}" presName="nodeText" presStyleLbl="alignAccFollowNode1" presStyleIdx="17" presStyleCnt="18">
        <dgm:presLayoutVars>
          <dgm:bulletEnabled val="1"/>
        </dgm:presLayoutVars>
      </dgm:prSet>
      <dgm:spPr/>
    </dgm:pt>
  </dgm:ptLst>
  <dgm:cxnLst>
    <dgm:cxn modelId="{5D5E3400-CDAD-304E-81BF-93922136AB24}" type="presOf" srcId="{AF2DE152-107E-4CB3-8365-FA1E09FA5736}" destId="{FEA4D63C-F339-5C43-A747-934B44D274BD}" srcOrd="0" destOrd="0" presId="urn:microsoft.com/office/officeart/2016/7/layout/LinearArrowProcessNumbered"/>
    <dgm:cxn modelId="{0F937D01-60AB-E94E-AC33-41001C0FCDE6}" type="presOf" srcId="{6EC2D423-358B-41B2-95F4-4FCA30B572C0}" destId="{92554454-C514-B34B-BAD1-AA09CEB29D73}" srcOrd="0" destOrd="0" presId="urn:microsoft.com/office/officeart/2016/7/layout/LinearArrowProcessNumbered"/>
    <dgm:cxn modelId="{267CEC14-C6F3-4DF9-9140-50C71EB90F8A}" srcId="{8F236159-97EB-4A3D-9EFA-33E39C114A97}" destId="{094B9DC0-0E0C-47BD-A0F4-548FC0E79EB9}" srcOrd="4" destOrd="0" parTransId="{0E187E01-83CE-4D5A-9131-04A374EE01CB}" sibTransId="{12A7BD69-A3D8-4148-966E-4F5D06DAED2A}"/>
    <dgm:cxn modelId="{8BD3A019-1003-B340-93D7-C1E1DB92EFF1}" type="presOf" srcId="{7A7C140C-5B8F-4338-B85B-7BB6E0FA56D9}" destId="{21949CEE-EAF6-F14F-A859-F7CA557F16A1}" srcOrd="0" destOrd="0" presId="urn:microsoft.com/office/officeart/2016/7/layout/LinearArrowProcessNumbered"/>
    <dgm:cxn modelId="{87074824-EC7B-4C49-8E92-6334817DEA06}" type="presOf" srcId="{12A7BD69-A3D8-4148-966E-4F5D06DAED2A}" destId="{C1968170-50EC-DC4B-B975-69E60C36FB1C}" srcOrd="0" destOrd="0" presId="urn:microsoft.com/office/officeart/2016/7/layout/LinearArrowProcessNumbered"/>
    <dgm:cxn modelId="{8075552E-7593-4642-B9F4-F4954E28D45D}" type="presOf" srcId="{094B9DC0-0E0C-47BD-A0F4-548FC0E79EB9}" destId="{086B2EF2-3BB2-4C49-A9E1-1385F412E5A9}" srcOrd="0" destOrd="0" presId="urn:microsoft.com/office/officeart/2016/7/layout/LinearArrowProcessNumbered"/>
    <dgm:cxn modelId="{FC9B6D6B-1F33-AE48-B075-107CD1B8E430}" type="presOf" srcId="{F67850EC-E386-4545-B590-BF0BB20C8F94}" destId="{3CD862D0-29F0-B24A-A1DF-5B3827F4E022}" srcOrd="0" destOrd="0" presId="urn:microsoft.com/office/officeart/2016/7/layout/LinearArrowProcessNumbered"/>
    <dgm:cxn modelId="{37661A6C-8918-2947-BE5E-316BC2F9F7F7}" type="presOf" srcId="{8C2CD189-7EEA-40C1-BB64-55006383ABE9}" destId="{12FE307A-F4B2-6F41-9DF7-11A405617C6D}" srcOrd="0" destOrd="0" presId="urn:microsoft.com/office/officeart/2016/7/layout/LinearArrowProcessNumbered"/>
    <dgm:cxn modelId="{A4EB544E-1A69-984E-90A5-C5CB08013FBF}" type="presOf" srcId="{30E771B4-E9D4-4CA8-B269-8C53C7B6332B}" destId="{E3D6B6A8-DC86-7342-B135-F1A14B0E2B2E}" srcOrd="0" destOrd="0" presId="urn:microsoft.com/office/officeart/2016/7/layout/LinearArrowProcessNumbered"/>
    <dgm:cxn modelId="{CABD6E7C-F90A-4884-9766-D7BE71C5AFE5}" srcId="{8F236159-97EB-4A3D-9EFA-33E39C114A97}" destId="{6EC2D423-358B-41B2-95F4-4FCA30B572C0}" srcOrd="3" destOrd="0" parTransId="{CED92AA1-38C6-4FBD-BDF6-63CE5F38C6F5}" sibTransId="{8C2CD189-7EEA-40C1-BB64-55006383ABE9}"/>
    <dgm:cxn modelId="{0A641A80-05CF-1444-BE1C-24D0E6E64EEA}" type="presOf" srcId="{8F236159-97EB-4A3D-9EFA-33E39C114A97}" destId="{9D8AEBF0-B326-BD47-B8D2-905E8B172D88}" srcOrd="0" destOrd="0" presId="urn:microsoft.com/office/officeart/2016/7/layout/LinearArrowProcessNumbered"/>
    <dgm:cxn modelId="{C6EF4081-9CF3-4C38-BF71-4B52FF4B2067}" srcId="{8F236159-97EB-4A3D-9EFA-33E39C114A97}" destId="{E447CBAF-5237-4778-A4F4-CBB0AF055BC4}" srcOrd="1" destOrd="0" parTransId="{3EB007DF-A2E3-4885-9747-A18AF934550B}" sibTransId="{B3613037-C492-4D68-9D61-223279AD9958}"/>
    <dgm:cxn modelId="{6720BF86-F7BC-4088-BC21-38C29B3B2F98}" srcId="{8F236159-97EB-4A3D-9EFA-33E39C114A97}" destId="{7A7C140C-5B8F-4338-B85B-7BB6E0FA56D9}" srcOrd="2" destOrd="0" parTransId="{847F8EA9-000A-40F1-A5E8-8F75EC21B726}" sibTransId="{F67850EC-E386-4545-B590-BF0BB20C8F94}"/>
    <dgm:cxn modelId="{B7C1EA9C-DB35-1840-906D-90E87989F3E8}" type="presOf" srcId="{B3613037-C492-4D68-9D61-223279AD9958}" destId="{1EFE8592-B0C5-0C47-BC9C-7843B78779C2}" srcOrd="0" destOrd="0" presId="urn:microsoft.com/office/officeart/2016/7/layout/LinearArrowProcessNumbered"/>
    <dgm:cxn modelId="{3E23B6C5-1ED0-294E-A9C4-51B14B635FEF}" srcId="{8F236159-97EB-4A3D-9EFA-33E39C114A97}" destId="{DE144949-1E23-6A4F-B436-1F498F989F59}" srcOrd="5" destOrd="0" parTransId="{1F948CD5-99CF-9F47-B69D-254D659F260D}" sibTransId="{67C87BB6-ED40-AB44-B432-78F5A4A41EE1}"/>
    <dgm:cxn modelId="{8DE9A9CE-444B-4D4B-AFDB-CEDE58CEC784}" srcId="{8F236159-97EB-4A3D-9EFA-33E39C114A97}" destId="{30E771B4-E9D4-4CA8-B269-8C53C7B6332B}" srcOrd="0" destOrd="0" parTransId="{06699642-622C-4F07-9AD2-97033CC98C97}" sibTransId="{AF2DE152-107E-4CB3-8365-FA1E09FA5736}"/>
    <dgm:cxn modelId="{9660AED0-A197-BF4A-9468-FC88EF5FB524}" type="presOf" srcId="{DE144949-1E23-6A4F-B436-1F498F989F59}" destId="{16EC3858-35DC-714D-AA5B-283E8978204B}" srcOrd="0" destOrd="0" presId="urn:microsoft.com/office/officeart/2016/7/layout/LinearArrowProcessNumbered"/>
    <dgm:cxn modelId="{F5FB97E4-EB08-8E42-8EE9-273F0679A759}" type="presOf" srcId="{E447CBAF-5237-4778-A4F4-CBB0AF055BC4}" destId="{40CC163D-8DA4-FC4A-A59B-1FE6F934EB62}" srcOrd="0" destOrd="0" presId="urn:microsoft.com/office/officeart/2016/7/layout/LinearArrowProcessNumbered"/>
    <dgm:cxn modelId="{120077EC-D27B-7E41-A8CF-A6D573D50496}" type="presOf" srcId="{67C87BB6-ED40-AB44-B432-78F5A4A41EE1}" destId="{CF20A2BF-D87B-4049-8AA2-C47E50117466}" srcOrd="0" destOrd="0" presId="urn:microsoft.com/office/officeart/2016/7/layout/LinearArrowProcessNumbered"/>
    <dgm:cxn modelId="{82D71367-C7B6-744E-BDE6-2A26E8195D00}" type="presParOf" srcId="{9D8AEBF0-B326-BD47-B8D2-905E8B172D88}" destId="{5F118849-3EAD-FC46-994C-26817600CDCB}" srcOrd="0" destOrd="0" presId="urn:microsoft.com/office/officeart/2016/7/layout/LinearArrowProcessNumbered"/>
    <dgm:cxn modelId="{32EC53CA-7AA9-124C-B0ED-CA4766C6E0C6}" type="presParOf" srcId="{5F118849-3EAD-FC46-994C-26817600CDCB}" destId="{923051D8-4116-324E-B638-C97394E63B9B}" srcOrd="0" destOrd="0" presId="urn:microsoft.com/office/officeart/2016/7/layout/LinearArrowProcessNumbered"/>
    <dgm:cxn modelId="{205B2F8A-3D15-5C4C-B242-3AA6B9EC46F3}" type="presParOf" srcId="{5F118849-3EAD-FC46-994C-26817600CDCB}" destId="{0EDF7D63-2DB0-C44D-83EE-D11E174D9C73}" srcOrd="1" destOrd="0" presId="urn:microsoft.com/office/officeart/2016/7/layout/LinearArrowProcessNumbered"/>
    <dgm:cxn modelId="{44151DFC-1D22-9F44-935B-F373CF3ADF30}" type="presParOf" srcId="{0EDF7D63-2DB0-C44D-83EE-D11E174D9C73}" destId="{AA075160-9CA2-C74A-A2E6-336DDFBDCFBF}" srcOrd="0" destOrd="0" presId="urn:microsoft.com/office/officeart/2016/7/layout/LinearArrowProcessNumbered"/>
    <dgm:cxn modelId="{E6052B69-115E-4F41-918A-2F08CB54A622}" type="presParOf" srcId="{0EDF7D63-2DB0-C44D-83EE-D11E174D9C73}" destId="{C0A3E4FF-2692-0A4A-91E2-680066522B16}" srcOrd="1" destOrd="0" presId="urn:microsoft.com/office/officeart/2016/7/layout/LinearArrowProcessNumbered"/>
    <dgm:cxn modelId="{970B2159-EB7E-E74D-9E40-E546DE4C6FA8}" type="presParOf" srcId="{0EDF7D63-2DB0-C44D-83EE-D11E174D9C73}" destId="{FEA4D63C-F339-5C43-A747-934B44D274BD}" srcOrd="2" destOrd="0" presId="urn:microsoft.com/office/officeart/2016/7/layout/LinearArrowProcessNumbered"/>
    <dgm:cxn modelId="{54528805-4A03-574D-8D1E-CA4DD0051B4F}" type="presParOf" srcId="{0EDF7D63-2DB0-C44D-83EE-D11E174D9C73}" destId="{94759989-8181-9F4B-AAA3-5BDC9AFA1833}" srcOrd="3" destOrd="0" presId="urn:microsoft.com/office/officeart/2016/7/layout/LinearArrowProcessNumbered"/>
    <dgm:cxn modelId="{B00B2B9E-9255-DA41-8094-E0B14664B1C2}" type="presParOf" srcId="{5F118849-3EAD-FC46-994C-26817600CDCB}" destId="{E3D6B6A8-DC86-7342-B135-F1A14B0E2B2E}" srcOrd="2" destOrd="0" presId="urn:microsoft.com/office/officeart/2016/7/layout/LinearArrowProcessNumbered"/>
    <dgm:cxn modelId="{C31CD631-0F90-AC46-9E8F-40415974E95D}" type="presParOf" srcId="{9D8AEBF0-B326-BD47-B8D2-905E8B172D88}" destId="{47C1B3C6-DA24-144F-8FFB-A5AC4F05EE19}" srcOrd="1" destOrd="0" presId="urn:microsoft.com/office/officeart/2016/7/layout/LinearArrowProcessNumbered"/>
    <dgm:cxn modelId="{B74CF766-7F35-A843-A7F3-617A8D9AC4A2}" type="presParOf" srcId="{9D8AEBF0-B326-BD47-B8D2-905E8B172D88}" destId="{7593D26F-568F-8943-8438-B6984C3D952F}" srcOrd="2" destOrd="0" presId="urn:microsoft.com/office/officeart/2016/7/layout/LinearArrowProcessNumbered"/>
    <dgm:cxn modelId="{5B2C7FF6-7D33-AE4C-9EF6-6760601EC2A4}" type="presParOf" srcId="{7593D26F-568F-8943-8438-B6984C3D952F}" destId="{9764D79B-6F32-F94D-BCD9-00390DBD9873}" srcOrd="0" destOrd="0" presId="urn:microsoft.com/office/officeart/2016/7/layout/LinearArrowProcessNumbered"/>
    <dgm:cxn modelId="{C7F7E192-B178-5842-940F-90E4CBBBD556}" type="presParOf" srcId="{7593D26F-568F-8943-8438-B6984C3D952F}" destId="{86180816-30AF-3548-9FF9-B72B3E969794}" srcOrd="1" destOrd="0" presId="urn:microsoft.com/office/officeart/2016/7/layout/LinearArrowProcessNumbered"/>
    <dgm:cxn modelId="{9756E4F6-DF83-D740-B34A-794FA4D66535}" type="presParOf" srcId="{86180816-30AF-3548-9FF9-B72B3E969794}" destId="{2BDAF236-8212-4843-A1A5-65C4CEA74857}" srcOrd="0" destOrd="0" presId="urn:microsoft.com/office/officeart/2016/7/layout/LinearArrowProcessNumbered"/>
    <dgm:cxn modelId="{D2343826-A791-E34D-8A10-4B7623F4451C}" type="presParOf" srcId="{86180816-30AF-3548-9FF9-B72B3E969794}" destId="{455F4C0E-D943-824E-8EFE-DEECE444EB80}" srcOrd="1" destOrd="0" presId="urn:microsoft.com/office/officeart/2016/7/layout/LinearArrowProcessNumbered"/>
    <dgm:cxn modelId="{65F4A91E-D97B-E343-9B88-22E28B2E9F66}" type="presParOf" srcId="{86180816-30AF-3548-9FF9-B72B3E969794}" destId="{1EFE8592-B0C5-0C47-BC9C-7843B78779C2}" srcOrd="2" destOrd="0" presId="urn:microsoft.com/office/officeart/2016/7/layout/LinearArrowProcessNumbered"/>
    <dgm:cxn modelId="{7E07F9FA-E15D-E54B-850F-AD869148F526}" type="presParOf" srcId="{86180816-30AF-3548-9FF9-B72B3E969794}" destId="{C3D6BFA9-24F4-2346-9972-8A704B94C51E}" srcOrd="3" destOrd="0" presId="urn:microsoft.com/office/officeart/2016/7/layout/LinearArrowProcessNumbered"/>
    <dgm:cxn modelId="{637D5596-6F60-4C4B-997E-C9C9438EC79C}" type="presParOf" srcId="{7593D26F-568F-8943-8438-B6984C3D952F}" destId="{40CC163D-8DA4-FC4A-A59B-1FE6F934EB62}" srcOrd="2" destOrd="0" presId="urn:microsoft.com/office/officeart/2016/7/layout/LinearArrowProcessNumbered"/>
    <dgm:cxn modelId="{B661F00C-5568-144F-86E1-E8B33C097784}" type="presParOf" srcId="{9D8AEBF0-B326-BD47-B8D2-905E8B172D88}" destId="{4C3BF52A-B9FB-964B-8B2A-C387172799DD}" srcOrd="3" destOrd="0" presId="urn:microsoft.com/office/officeart/2016/7/layout/LinearArrowProcessNumbered"/>
    <dgm:cxn modelId="{A60DD131-4B97-2B45-9B67-59F1574B9FB3}" type="presParOf" srcId="{9D8AEBF0-B326-BD47-B8D2-905E8B172D88}" destId="{B02BAF13-DC61-8647-A642-6E0F21D54E26}" srcOrd="4" destOrd="0" presId="urn:microsoft.com/office/officeart/2016/7/layout/LinearArrowProcessNumbered"/>
    <dgm:cxn modelId="{01FC9026-04A6-E644-9A75-B41033D05729}" type="presParOf" srcId="{B02BAF13-DC61-8647-A642-6E0F21D54E26}" destId="{0DD94697-2900-564D-9E1A-CB7EDF9E2982}" srcOrd="0" destOrd="0" presId="urn:microsoft.com/office/officeart/2016/7/layout/LinearArrowProcessNumbered"/>
    <dgm:cxn modelId="{84753461-CFAE-F845-9B75-EEFA59317292}" type="presParOf" srcId="{B02BAF13-DC61-8647-A642-6E0F21D54E26}" destId="{8A2D0AA7-092A-714C-AD89-FDB4DE44914C}" srcOrd="1" destOrd="0" presId="urn:microsoft.com/office/officeart/2016/7/layout/LinearArrowProcessNumbered"/>
    <dgm:cxn modelId="{AD2109CD-6EF3-C145-8077-13890F055165}" type="presParOf" srcId="{8A2D0AA7-092A-714C-AD89-FDB4DE44914C}" destId="{8CDEF962-FC3D-BD4D-BEC7-8013D1B35270}" srcOrd="0" destOrd="0" presId="urn:microsoft.com/office/officeart/2016/7/layout/LinearArrowProcessNumbered"/>
    <dgm:cxn modelId="{838F58F8-0259-B848-B34F-89E21580C0F9}" type="presParOf" srcId="{8A2D0AA7-092A-714C-AD89-FDB4DE44914C}" destId="{0D04EA0F-91F0-5249-AACA-E4AEC00F5AE3}" srcOrd="1" destOrd="0" presId="urn:microsoft.com/office/officeart/2016/7/layout/LinearArrowProcessNumbered"/>
    <dgm:cxn modelId="{81412AC5-F556-EB4C-A4E0-C1D1BD568B49}" type="presParOf" srcId="{8A2D0AA7-092A-714C-AD89-FDB4DE44914C}" destId="{3CD862D0-29F0-B24A-A1DF-5B3827F4E022}" srcOrd="2" destOrd="0" presId="urn:microsoft.com/office/officeart/2016/7/layout/LinearArrowProcessNumbered"/>
    <dgm:cxn modelId="{48FB096B-9385-864B-AFE1-1BB5779691FD}" type="presParOf" srcId="{8A2D0AA7-092A-714C-AD89-FDB4DE44914C}" destId="{2407E4D6-0F5D-0F41-A80C-69BD9C7A946E}" srcOrd="3" destOrd="0" presId="urn:microsoft.com/office/officeart/2016/7/layout/LinearArrowProcessNumbered"/>
    <dgm:cxn modelId="{300871D0-773E-7247-A2A9-19C92CDD2D62}" type="presParOf" srcId="{B02BAF13-DC61-8647-A642-6E0F21D54E26}" destId="{21949CEE-EAF6-F14F-A859-F7CA557F16A1}" srcOrd="2" destOrd="0" presId="urn:microsoft.com/office/officeart/2016/7/layout/LinearArrowProcessNumbered"/>
    <dgm:cxn modelId="{3C5E7F12-F710-5342-904F-78C1919329FD}" type="presParOf" srcId="{9D8AEBF0-B326-BD47-B8D2-905E8B172D88}" destId="{9435C334-724A-D74A-BA0C-BF02998B51CE}" srcOrd="5" destOrd="0" presId="urn:microsoft.com/office/officeart/2016/7/layout/LinearArrowProcessNumbered"/>
    <dgm:cxn modelId="{A1FAC95B-D4A3-8347-BCDE-383A96628944}" type="presParOf" srcId="{9D8AEBF0-B326-BD47-B8D2-905E8B172D88}" destId="{43000C6F-E752-3042-811C-6A10842BB896}" srcOrd="6" destOrd="0" presId="urn:microsoft.com/office/officeart/2016/7/layout/LinearArrowProcessNumbered"/>
    <dgm:cxn modelId="{848A2EA8-17B0-EC4D-B361-CDFDE6DA0FF3}" type="presParOf" srcId="{43000C6F-E752-3042-811C-6A10842BB896}" destId="{393812D6-4D99-AF47-B95F-9C58577AF500}" srcOrd="0" destOrd="0" presId="urn:microsoft.com/office/officeart/2016/7/layout/LinearArrowProcessNumbered"/>
    <dgm:cxn modelId="{88CC25BB-B68B-A64A-9B88-70433ED720AA}" type="presParOf" srcId="{43000C6F-E752-3042-811C-6A10842BB896}" destId="{FB352D7D-9B84-7E45-8B13-899318051EAF}" srcOrd="1" destOrd="0" presId="urn:microsoft.com/office/officeart/2016/7/layout/LinearArrowProcessNumbered"/>
    <dgm:cxn modelId="{94FC093B-6D62-6740-BAB0-3C23BBDDC0E9}" type="presParOf" srcId="{FB352D7D-9B84-7E45-8B13-899318051EAF}" destId="{899FC180-CA65-9741-B88C-2B78D686E5B5}" srcOrd="0" destOrd="0" presId="urn:microsoft.com/office/officeart/2016/7/layout/LinearArrowProcessNumbered"/>
    <dgm:cxn modelId="{2D9DE311-3454-354B-A27B-67C8C2EEA547}" type="presParOf" srcId="{FB352D7D-9B84-7E45-8B13-899318051EAF}" destId="{CDFFC5EB-67B8-CC44-BFA1-9D82C86985F0}" srcOrd="1" destOrd="0" presId="urn:microsoft.com/office/officeart/2016/7/layout/LinearArrowProcessNumbered"/>
    <dgm:cxn modelId="{73D05A1D-CBAC-B545-B24A-80B5CCDF9C26}" type="presParOf" srcId="{FB352D7D-9B84-7E45-8B13-899318051EAF}" destId="{12FE307A-F4B2-6F41-9DF7-11A405617C6D}" srcOrd="2" destOrd="0" presId="urn:microsoft.com/office/officeart/2016/7/layout/LinearArrowProcessNumbered"/>
    <dgm:cxn modelId="{6B9AD4C3-9EA0-6348-9652-FD09F6DFB00F}" type="presParOf" srcId="{FB352D7D-9B84-7E45-8B13-899318051EAF}" destId="{05AC0722-4E23-3A43-BADA-3AD50AC3DE2E}" srcOrd="3" destOrd="0" presId="urn:microsoft.com/office/officeart/2016/7/layout/LinearArrowProcessNumbered"/>
    <dgm:cxn modelId="{E99F3349-CB3B-FD4B-A36D-F65D3C07ECF2}" type="presParOf" srcId="{43000C6F-E752-3042-811C-6A10842BB896}" destId="{92554454-C514-B34B-BAD1-AA09CEB29D73}" srcOrd="2" destOrd="0" presId="urn:microsoft.com/office/officeart/2016/7/layout/LinearArrowProcessNumbered"/>
    <dgm:cxn modelId="{B87A64FC-C9C1-7247-BF0E-C62DAD3C554E}" type="presParOf" srcId="{9D8AEBF0-B326-BD47-B8D2-905E8B172D88}" destId="{C2F790A1-6FFA-A14A-8083-F1C0ABA30BED}" srcOrd="7" destOrd="0" presId="urn:microsoft.com/office/officeart/2016/7/layout/LinearArrowProcessNumbered"/>
    <dgm:cxn modelId="{0E5F159C-607D-B24B-A197-4E14C43F48AF}" type="presParOf" srcId="{9D8AEBF0-B326-BD47-B8D2-905E8B172D88}" destId="{6E989B30-BC58-EF4E-9755-62C7CF053E0F}" srcOrd="8" destOrd="0" presId="urn:microsoft.com/office/officeart/2016/7/layout/LinearArrowProcessNumbered"/>
    <dgm:cxn modelId="{5EA81867-384D-904F-B821-78D494CF568D}" type="presParOf" srcId="{6E989B30-BC58-EF4E-9755-62C7CF053E0F}" destId="{BCF037A8-D5D1-204D-87F4-52E8B3AAB0F9}" srcOrd="0" destOrd="0" presId="urn:microsoft.com/office/officeart/2016/7/layout/LinearArrowProcessNumbered"/>
    <dgm:cxn modelId="{4FA56802-EA22-BE49-B2B3-3DFF849A2EA4}" type="presParOf" srcId="{6E989B30-BC58-EF4E-9755-62C7CF053E0F}" destId="{E49765FF-AF61-8F4F-A024-57F6CACED613}" srcOrd="1" destOrd="0" presId="urn:microsoft.com/office/officeart/2016/7/layout/LinearArrowProcessNumbered"/>
    <dgm:cxn modelId="{D8D19B6E-E44C-5842-929E-FAEB0B0CE7D5}" type="presParOf" srcId="{E49765FF-AF61-8F4F-A024-57F6CACED613}" destId="{C3EF00E6-6003-C94E-8E88-7270464B9A57}" srcOrd="0" destOrd="0" presId="urn:microsoft.com/office/officeart/2016/7/layout/LinearArrowProcessNumbered"/>
    <dgm:cxn modelId="{6BC29BEE-B185-0B4E-80BC-045B9D66DFD4}" type="presParOf" srcId="{E49765FF-AF61-8F4F-A024-57F6CACED613}" destId="{3504AF9D-1D2E-564D-90CA-23910AB4150C}" srcOrd="1" destOrd="0" presId="urn:microsoft.com/office/officeart/2016/7/layout/LinearArrowProcessNumbered"/>
    <dgm:cxn modelId="{82A3BE7D-E55F-ED45-93AF-633A15136924}" type="presParOf" srcId="{E49765FF-AF61-8F4F-A024-57F6CACED613}" destId="{C1968170-50EC-DC4B-B975-69E60C36FB1C}" srcOrd="2" destOrd="0" presId="urn:microsoft.com/office/officeart/2016/7/layout/LinearArrowProcessNumbered"/>
    <dgm:cxn modelId="{3A48C48B-EAC1-5C49-9F50-3F9FC9A9EB33}" type="presParOf" srcId="{E49765FF-AF61-8F4F-A024-57F6CACED613}" destId="{14A85A2C-AC27-D24A-A387-396E05B861B7}" srcOrd="3" destOrd="0" presId="urn:microsoft.com/office/officeart/2016/7/layout/LinearArrowProcessNumbered"/>
    <dgm:cxn modelId="{1A98F5C9-083E-4F4B-B628-0776C411E227}" type="presParOf" srcId="{6E989B30-BC58-EF4E-9755-62C7CF053E0F}" destId="{086B2EF2-3BB2-4C49-A9E1-1385F412E5A9}" srcOrd="2" destOrd="0" presId="urn:microsoft.com/office/officeart/2016/7/layout/LinearArrowProcessNumbered"/>
    <dgm:cxn modelId="{4C7146F1-162A-264F-A1B7-FCFC45204533}" type="presParOf" srcId="{9D8AEBF0-B326-BD47-B8D2-905E8B172D88}" destId="{A82DE0D6-3E25-304A-8DD9-E0838AE5899E}" srcOrd="9" destOrd="0" presId="urn:microsoft.com/office/officeart/2016/7/layout/LinearArrowProcessNumbered"/>
    <dgm:cxn modelId="{C613DBBD-5973-FA4B-AC13-7B419216DD78}" type="presParOf" srcId="{9D8AEBF0-B326-BD47-B8D2-905E8B172D88}" destId="{EF61F65E-6AB8-8848-9194-8BD9C7296569}" srcOrd="10" destOrd="0" presId="urn:microsoft.com/office/officeart/2016/7/layout/LinearArrowProcessNumbered"/>
    <dgm:cxn modelId="{B89DA2A5-224F-F246-88FE-2019ABCF37F4}" type="presParOf" srcId="{EF61F65E-6AB8-8848-9194-8BD9C7296569}" destId="{607A03EC-099E-F341-B06A-B81AFFC2BDF0}" srcOrd="0" destOrd="0" presId="urn:microsoft.com/office/officeart/2016/7/layout/LinearArrowProcessNumbered"/>
    <dgm:cxn modelId="{83DDE023-5F07-A848-944F-8441CF1428C8}" type="presParOf" srcId="{EF61F65E-6AB8-8848-9194-8BD9C7296569}" destId="{A05AEFC8-B1F7-2E48-82B0-0E9BF14F5AA6}" srcOrd="1" destOrd="0" presId="urn:microsoft.com/office/officeart/2016/7/layout/LinearArrowProcessNumbered"/>
    <dgm:cxn modelId="{112A1316-4259-A549-BD4A-43FF48D38239}" type="presParOf" srcId="{A05AEFC8-B1F7-2E48-82B0-0E9BF14F5AA6}" destId="{758DBE50-ACBB-9048-B83E-F33577FC9EA7}" srcOrd="0" destOrd="0" presId="urn:microsoft.com/office/officeart/2016/7/layout/LinearArrowProcessNumbered"/>
    <dgm:cxn modelId="{946B5CFE-AF89-BD44-A054-935D57731FD2}" type="presParOf" srcId="{A05AEFC8-B1F7-2E48-82B0-0E9BF14F5AA6}" destId="{5EA89EAE-E334-9246-8A73-31BF1E84F651}" srcOrd="1" destOrd="0" presId="urn:microsoft.com/office/officeart/2016/7/layout/LinearArrowProcessNumbered"/>
    <dgm:cxn modelId="{64F22192-8E8F-8A40-94CC-18D97B1B6ACC}" type="presParOf" srcId="{A05AEFC8-B1F7-2E48-82B0-0E9BF14F5AA6}" destId="{CF20A2BF-D87B-4049-8AA2-C47E50117466}" srcOrd="2" destOrd="0" presId="urn:microsoft.com/office/officeart/2016/7/layout/LinearArrowProcessNumbered"/>
    <dgm:cxn modelId="{763C5C0C-F007-024C-9969-960F08099501}" type="presParOf" srcId="{A05AEFC8-B1F7-2E48-82B0-0E9BF14F5AA6}" destId="{EE0E7703-42AB-E343-A83F-28DB1DDD2390}" srcOrd="3" destOrd="0" presId="urn:microsoft.com/office/officeart/2016/7/layout/LinearArrowProcessNumbered"/>
    <dgm:cxn modelId="{FEA1F13E-1D19-E34A-A5F0-C58DB6D5F18D}" type="presParOf" srcId="{EF61F65E-6AB8-8848-9194-8BD9C7296569}" destId="{16EC3858-35DC-714D-AA5B-283E8978204B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C1AF70-D414-4D14-BD04-37DE14B8019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516075E-4447-427B-826A-1F1F76196EA0}">
      <dgm:prSet/>
      <dgm:spPr/>
      <dgm:t>
        <a:bodyPr/>
        <a:lstStyle/>
        <a:p>
          <a:r>
            <a:rPr lang="en-US" dirty="0"/>
            <a:t>Covid challenge: Had to do research, training, meeting  telephonically.</a:t>
          </a:r>
        </a:p>
      </dgm:t>
    </dgm:pt>
    <dgm:pt modelId="{BB966564-7BA1-40E0-992D-76F277998919}" type="parTrans" cxnId="{4D49E873-5492-4C01-9318-CE1C5EDBB157}">
      <dgm:prSet/>
      <dgm:spPr/>
      <dgm:t>
        <a:bodyPr/>
        <a:lstStyle/>
        <a:p>
          <a:endParaRPr lang="en-US"/>
        </a:p>
      </dgm:t>
    </dgm:pt>
    <dgm:pt modelId="{5DAB1152-5304-49D3-9D2C-75C3B3C59CA9}" type="sibTrans" cxnId="{4D49E873-5492-4C01-9318-CE1C5EDBB157}">
      <dgm:prSet/>
      <dgm:spPr/>
      <dgm:t>
        <a:bodyPr/>
        <a:lstStyle/>
        <a:p>
          <a:endParaRPr lang="en-US"/>
        </a:p>
      </dgm:t>
    </dgm:pt>
    <dgm:pt modelId="{D022DF3C-25EA-4AC4-A056-4FF21E523D85}">
      <dgm:prSet/>
      <dgm:spPr/>
      <dgm:t>
        <a:bodyPr/>
        <a:lstStyle/>
        <a:p>
          <a:r>
            <a:rPr lang="en-US" dirty="0"/>
            <a:t> Zoom/Teams challenging due to connectivity.</a:t>
          </a:r>
        </a:p>
      </dgm:t>
    </dgm:pt>
    <dgm:pt modelId="{9A1B7E29-FF68-4E34-931B-C14D57788120}" type="parTrans" cxnId="{B53C0CF6-D7F7-408E-9240-7AC3314C2095}">
      <dgm:prSet/>
      <dgm:spPr/>
      <dgm:t>
        <a:bodyPr/>
        <a:lstStyle/>
        <a:p>
          <a:endParaRPr lang="en-US"/>
        </a:p>
      </dgm:t>
    </dgm:pt>
    <dgm:pt modelId="{10F72281-9E26-451E-81BF-7B10D2D4A7A5}" type="sibTrans" cxnId="{B53C0CF6-D7F7-408E-9240-7AC3314C2095}">
      <dgm:prSet/>
      <dgm:spPr/>
      <dgm:t>
        <a:bodyPr/>
        <a:lstStyle/>
        <a:p>
          <a:endParaRPr lang="en-US"/>
        </a:p>
      </dgm:t>
    </dgm:pt>
    <dgm:pt modelId="{4F65D9B6-0013-435B-8AE6-7E56C130998F}">
      <dgm:prSet/>
      <dgm:spPr/>
      <dgm:t>
        <a:bodyPr/>
        <a:lstStyle/>
        <a:p>
          <a:r>
            <a:rPr lang="en-US" dirty="0"/>
            <a:t>Flexibility and openness from partners. Power and different forms of engagements, </a:t>
          </a:r>
        </a:p>
      </dgm:t>
    </dgm:pt>
    <dgm:pt modelId="{40EE1B17-3986-46EA-8EF0-AC6054A19645}" type="parTrans" cxnId="{74A880DC-44CA-4F9C-93EA-7DF5ABD11536}">
      <dgm:prSet/>
      <dgm:spPr/>
      <dgm:t>
        <a:bodyPr/>
        <a:lstStyle/>
        <a:p>
          <a:endParaRPr lang="en-US"/>
        </a:p>
      </dgm:t>
    </dgm:pt>
    <dgm:pt modelId="{19B5B8D7-06B2-4657-873B-F702C6525D85}" type="sibTrans" cxnId="{74A880DC-44CA-4F9C-93EA-7DF5ABD11536}">
      <dgm:prSet/>
      <dgm:spPr/>
      <dgm:t>
        <a:bodyPr/>
        <a:lstStyle/>
        <a:p>
          <a:endParaRPr lang="en-US"/>
        </a:p>
      </dgm:t>
    </dgm:pt>
    <dgm:pt modelId="{8B5D408D-EB9F-4075-A32A-C7EE9F1A636C}">
      <dgm:prSet/>
      <dgm:spPr/>
      <dgm:t>
        <a:bodyPr/>
        <a:lstStyle/>
        <a:p>
          <a:r>
            <a:rPr lang="en-US" dirty="0"/>
            <a:t>Time consuming.</a:t>
          </a:r>
        </a:p>
      </dgm:t>
    </dgm:pt>
    <dgm:pt modelId="{BD1B7CFF-1B75-47FF-8714-DEBCACFE1C93}" type="sibTrans" cxnId="{5B83E2B2-FC67-4568-AA45-DB538203BB77}">
      <dgm:prSet/>
      <dgm:spPr/>
      <dgm:t>
        <a:bodyPr/>
        <a:lstStyle/>
        <a:p>
          <a:endParaRPr lang="en-US"/>
        </a:p>
      </dgm:t>
    </dgm:pt>
    <dgm:pt modelId="{54C90E64-BD0A-4000-AED4-C6278641517E}" type="parTrans" cxnId="{5B83E2B2-FC67-4568-AA45-DB538203BB77}">
      <dgm:prSet/>
      <dgm:spPr/>
      <dgm:t>
        <a:bodyPr/>
        <a:lstStyle/>
        <a:p>
          <a:endParaRPr lang="en-US"/>
        </a:p>
      </dgm:t>
    </dgm:pt>
    <dgm:pt modelId="{C9976C2B-D672-1E43-A071-50091486CBF7}">
      <dgm:prSet/>
      <dgm:spPr/>
      <dgm:t>
        <a:bodyPr/>
        <a:lstStyle/>
        <a:p>
          <a:r>
            <a:rPr lang="en-GB" dirty="0"/>
            <a:t>Universities slow to respond to  immediate communities needs and accommodate communities</a:t>
          </a:r>
        </a:p>
      </dgm:t>
    </dgm:pt>
    <dgm:pt modelId="{CC11CF32-2E2C-0843-B5F4-E486D8643975}" type="parTrans" cxnId="{5358A5CA-1AA4-F142-A222-7957DB154A99}">
      <dgm:prSet/>
      <dgm:spPr/>
      <dgm:t>
        <a:bodyPr/>
        <a:lstStyle/>
        <a:p>
          <a:endParaRPr lang="en-GB"/>
        </a:p>
      </dgm:t>
    </dgm:pt>
    <dgm:pt modelId="{7C425E69-F8E9-1446-8FA6-C97EF9336DC3}" type="sibTrans" cxnId="{5358A5CA-1AA4-F142-A222-7957DB154A99}">
      <dgm:prSet/>
      <dgm:spPr/>
      <dgm:t>
        <a:bodyPr/>
        <a:lstStyle/>
        <a:p>
          <a:endParaRPr lang="en-GB"/>
        </a:p>
      </dgm:t>
    </dgm:pt>
    <dgm:pt modelId="{C5FFF4C7-E625-B443-B3EC-8BED80C6846E}" type="pres">
      <dgm:prSet presAssocID="{73C1AF70-D414-4D14-BD04-37DE14B80198}" presName="diagram" presStyleCnt="0">
        <dgm:presLayoutVars>
          <dgm:dir/>
          <dgm:resizeHandles val="exact"/>
        </dgm:presLayoutVars>
      </dgm:prSet>
      <dgm:spPr/>
    </dgm:pt>
    <dgm:pt modelId="{1F51805B-43D3-DA4B-A910-D5E370BD2A1C}" type="pres">
      <dgm:prSet presAssocID="{D516075E-4447-427B-826A-1F1F76196EA0}" presName="node" presStyleLbl="node1" presStyleIdx="0" presStyleCnt="5">
        <dgm:presLayoutVars>
          <dgm:bulletEnabled val="1"/>
        </dgm:presLayoutVars>
      </dgm:prSet>
      <dgm:spPr/>
    </dgm:pt>
    <dgm:pt modelId="{9F654445-6EDF-DB44-BA7D-F7EA3F19AF6C}" type="pres">
      <dgm:prSet presAssocID="{5DAB1152-5304-49D3-9D2C-75C3B3C59CA9}" presName="sibTrans" presStyleCnt="0"/>
      <dgm:spPr/>
    </dgm:pt>
    <dgm:pt modelId="{F6853A9C-FCE1-CE44-9ADC-CC695809F558}" type="pres">
      <dgm:prSet presAssocID="{D022DF3C-25EA-4AC4-A056-4FF21E523D85}" presName="node" presStyleLbl="node1" presStyleIdx="1" presStyleCnt="5">
        <dgm:presLayoutVars>
          <dgm:bulletEnabled val="1"/>
        </dgm:presLayoutVars>
      </dgm:prSet>
      <dgm:spPr/>
    </dgm:pt>
    <dgm:pt modelId="{9BAB3DCC-4660-9240-93E4-77100FA0DB59}" type="pres">
      <dgm:prSet presAssocID="{10F72281-9E26-451E-81BF-7B10D2D4A7A5}" presName="sibTrans" presStyleCnt="0"/>
      <dgm:spPr/>
    </dgm:pt>
    <dgm:pt modelId="{F56B73DB-0253-2B42-A904-5FBF3AB8D9DC}" type="pres">
      <dgm:prSet presAssocID="{8B5D408D-EB9F-4075-A32A-C7EE9F1A636C}" presName="node" presStyleLbl="node1" presStyleIdx="2" presStyleCnt="5">
        <dgm:presLayoutVars>
          <dgm:bulletEnabled val="1"/>
        </dgm:presLayoutVars>
      </dgm:prSet>
      <dgm:spPr/>
    </dgm:pt>
    <dgm:pt modelId="{ACD5675E-F531-4C45-BADB-8A4ADA381301}" type="pres">
      <dgm:prSet presAssocID="{BD1B7CFF-1B75-47FF-8714-DEBCACFE1C93}" presName="sibTrans" presStyleCnt="0"/>
      <dgm:spPr/>
    </dgm:pt>
    <dgm:pt modelId="{865249FF-6B6E-6D40-9D82-638B65B52BBF}" type="pres">
      <dgm:prSet presAssocID="{4F65D9B6-0013-435B-8AE6-7E56C130998F}" presName="node" presStyleLbl="node1" presStyleIdx="3" presStyleCnt="5">
        <dgm:presLayoutVars>
          <dgm:bulletEnabled val="1"/>
        </dgm:presLayoutVars>
      </dgm:prSet>
      <dgm:spPr/>
    </dgm:pt>
    <dgm:pt modelId="{395469D7-EF64-264F-ACEC-4628429FCA8E}" type="pres">
      <dgm:prSet presAssocID="{19B5B8D7-06B2-4657-873B-F702C6525D85}" presName="sibTrans" presStyleCnt="0"/>
      <dgm:spPr/>
    </dgm:pt>
    <dgm:pt modelId="{2FB6F424-A384-A54B-B7B5-E16119FE9B1E}" type="pres">
      <dgm:prSet presAssocID="{C9976C2B-D672-1E43-A071-50091486CBF7}" presName="node" presStyleLbl="node1" presStyleIdx="4" presStyleCnt="5">
        <dgm:presLayoutVars>
          <dgm:bulletEnabled val="1"/>
        </dgm:presLayoutVars>
      </dgm:prSet>
      <dgm:spPr/>
    </dgm:pt>
  </dgm:ptLst>
  <dgm:cxnLst>
    <dgm:cxn modelId="{2089B02D-7D2D-1849-A52C-7494B24A3E98}" type="presOf" srcId="{D516075E-4447-427B-826A-1F1F76196EA0}" destId="{1F51805B-43D3-DA4B-A910-D5E370BD2A1C}" srcOrd="0" destOrd="0" presId="urn:microsoft.com/office/officeart/2005/8/layout/default"/>
    <dgm:cxn modelId="{085B1570-41A1-B142-AC7D-A1EC9F05E152}" type="presOf" srcId="{D022DF3C-25EA-4AC4-A056-4FF21E523D85}" destId="{F6853A9C-FCE1-CE44-9ADC-CC695809F558}" srcOrd="0" destOrd="0" presId="urn:microsoft.com/office/officeart/2005/8/layout/default"/>
    <dgm:cxn modelId="{4D49E873-5492-4C01-9318-CE1C5EDBB157}" srcId="{73C1AF70-D414-4D14-BD04-37DE14B80198}" destId="{D516075E-4447-427B-826A-1F1F76196EA0}" srcOrd="0" destOrd="0" parTransId="{BB966564-7BA1-40E0-992D-76F277998919}" sibTransId="{5DAB1152-5304-49D3-9D2C-75C3B3C59CA9}"/>
    <dgm:cxn modelId="{7AC77174-A273-D746-B43C-F30A138603D5}" type="presOf" srcId="{8B5D408D-EB9F-4075-A32A-C7EE9F1A636C}" destId="{F56B73DB-0253-2B42-A904-5FBF3AB8D9DC}" srcOrd="0" destOrd="0" presId="urn:microsoft.com/office/officeart/2005/8/layout/default"/>
    <dgm:cxn modelId="{8BCD9657-0714-394C-A521-71E9E2C66597}" type="presOf" srcId="{C9976C2B-D672-1E43-A071-50091486CBF7}" destId="{2FB6F424-A384-A54B-B7B5-E16119FE9B1E}" srcOrd="0" destOrd="0" presId="urn:microsoft.com/office/officeart/2005/8/layout/default"/>
    <dgm:cxn modelId="{5B83E2B2-FC67-4568-AA45-DB538203BB77}" srcId="{73C1AF70-D414-4D14-BD04-37DE14B80198}" destId="{8B5D408D-EB9F-4075-A32A-C7EE9F1A636C}" srcOrd="2" destOrd="0" parTransId="{54C90E64-BD0A-4000-AED4-C6278641517E}" sibTransId="{BD1B7CFF-1B75-47FF-8714-DEBCACFE1C93}"/>
    <dgm:cxn modelId="{5358A5CA-1AA4-F142-A222-7957DB154A99}" srcId="{73C1AF70-D414-4D14-BD04-37DE14B80198}" destId="{C9976C2B-D672-1E43-A071-50091486CBF7}" srcOrd="4" destOrd="0" parTransId="{CC11CF32-2E2C-0843-B5F4-E486D8643975}" sibTransId="{7C425E69-F8E9-1446-8FA6-C97EF9336DC3}"/>
    <dgm:cxn modelId="{74A880DC-44CA-4F9C-93EA-7DF5ABD11536}" srcId="{73C1AF70-D414-4D14-BD04-37DE14B80198}" destId="{4F65D9B6-0013-435B-8AE6-7E56C130998F}" srcOrd="3" destOrd="0" parTransId="{40EE1B17-3986-46EA-8EF0-AC6054A19645}" sibTransId="{19B5B8D7-06B2-4657-873B-F702C6525D85}"/>
    <dgm:cxn modelId="{BE2552E6-7E5B-D04A-9553-0BF44EF709DC}" type="presOf" srcId="{4F65D9B6-0013-435B-8AE6-7E56C130998F}" destId="{865249FF-6B6E-6D40-9D82-638B65B52BBF}" srcOrd="0" destOrd="0" presId="urn:microsoft.com/office/officeart/2005/8/layout/default"/>
    <dgm:cxn modelId="{B53C0CF6-D7F7-408E-9240-7AC3314C2095}" srcId="{73C1AF70-D414-4D14-BD04-37DE14B80198}" destId="{D022DF3C-25EA-4AC4-A056-4FF21E523D85}" srcOrd="1" destOrd="0" parTransId="{9A1B7E29-FF68-4E34-931B-C14D57788120}" sibTransId="{10F72281-9E26-451E-81BF-7B10D2D4A7A5}"/>
    <dgm:cxn modelId="{2B0681F9-7B2B-7746-956E-DA48F56F27E7}" type="presOf" srcId="{73C1AF70-D414-4D14-BD04-37DE14B80198}" destId="{C5FFF4C7-E625-B443-B3EC-8BED80C6846E}" srcOrd="0" destOrd="0" presId="urn:microsoft.com/office/officeart/2005/8/layout/default"/>
    <dgm:cxn modelId="{439743C0-D07B-8A42-BD31-934A07F3D8A8}" type="presParOf" srcId="{C5FFF4C7-E625-B443-B3EC-8BED80C6846E}" destId="{1F51805B-43D3-DA4B-A910-D5E370BD2A1C}" srcOrd="0" destOrd="0" presId="urn:microsoft.com/office/officeart/2005/8/layout/default"/>
    <dgm:cxn modelId="{3295B6E3-F7DB-014E-A513-83FD71CA0DC4}" type="presParOf" srcId="{C5FFF4C7-E625-B443-B3EC-8BED80C6846E}" destId="{9F654445-6EDF-DB44-BA7D-F7EA3F19AF6C}" srcOrd="1" destOrd="0" presId="urn:microsoft.com/office/officeart/2005/8/layout/default"/>
    <dgm:cxn modelId="{D9766BB4-4F8B-2443-9E90-C8F93F5FD9C1}" type="presParOf" srcId="{C5FFF4C7-E625-B443-B3EC-8BED80C6846E}" destId="{F6853A9C-FCE1-CE44-9ADC-CC695809F558}" srcOrd="2" destOrd="0" presId="urn:microsoft.com/office/officeart/2005/8/layout/default"/>
    <dgm:cxn modelId="{90326DAA-A074-6D44-A9CE-7F21C13D5DEC}" type="presParOf" srcId="{C5FFF4C7-E625-B443-B3EC-8BED80C6846E}" destId="{9BAB3DCC-4660-9240-93E4-77100FA0DB59}" srcOrd="3" destOrd="0" presId="urn:microsoft.com/office/officeart/2005/8/layout/default"/>
    <dgm:cxn modelId="{1F16BF66-3C58-A043-A8B0-2F6D0CF7157A}" type="presParOf" srcId="{C5FFF4C7-E625-B443-B3EC-8BED80C6846E}" destId="{F56B73DB-0253-2B42-A904-5FBF3AB8D9DC}" srcOrd="4" destOrd="0" presId="urn:microsoft.com/office/officeart/2005/8/layout/default"/>
    <dgm:cxn modelId="{A7E0D858-7EF2-4D4F-940E-F00D31DF6A34}" type="presParOf" srcId="{C5FFF4C7-E625-B443-B3EC-8BED80C6846E}" destId="{ACD5675E-F531-4C45-BADB-8A4ADA381301}" srcOrd="5" destOrd="0" presId="urn:microsoft.com/office/officeart/2005/8/layout/default"/>
    <dgm:cxn modelId="{D10E23C9-CAE3-CB40-8129-DE21C60EAE3A}" type="presParOf" srcId="{C5FFF4C7-E625-B443-B3EC-8BED80C6846E}" destId="{865249FF-6B6E-6D40-9D82-638B65B52BBF}" srcOrd="6" destOrd="0" presId="urn:microsoft.com/office/officeart/2005/8/layout/default"/>
    <dgm:cxn modelId="{00E10726-822E-0847-9756-8BC15A4BFF53}" type="presParOf" srcId="{C5FFF4C7-E625-B443-B3EC-8BED80C6846E}" destId="{395469D7-EF64-264F-ACEC-4628429FCA8E}" srcOrd="7" destOrd="0" presId="urn:microsoft.com/office/officeart/2005/8/layout/default"/>
    <dgm:cxn modelId="{B141CB49-4AFF-7244-AF70-6C02C39E91BF}" type="presParOf" srcId="{C5FFF4C7-E625-B443-B3EC-8BED80C6846E}" destId="{2FB6F424-A384-A54B-B7B5-E16119FE9B1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75160-9CA2-C74A-A2E6-336DDFBDCFBF}">
      <dsp:nvSpPr>
        <dsp:cNvPr id="0" name=""/>
        <dsp:cNvSpPr/>
      </dsp:nvSpPr>
      <dsp:spPr>
        <a:xfrm>
          <a:off x="928134" y="397726"/>
          <a:ext cx="733894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A3E4FF-2692-0A4A-91E2-680066522B16}">
      <dsp:nvSpPr>
        <dsp:cNvPr id="0" name=""/>
        <dsp:cNvSpPr/>
      </dsp:nvSpPr>
      <dsp:spPr>
        <a:xfrm>
          <a:off x="1706062" y="336055"/>
          <a:ext cx="84397" cy="158675"/>
        </a:xfrm>
        <a:prstGeom prst="chevron">
          <a:avLst>
            <a:gd name="adj" fmla="val 9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A4D63C-F339-5C43-A747-934B44D274BD}">
      <dsp:nvSpPr>
        <dsp:cNvPr id="0" name=""/>
        <dsp:cNvSpPr/>
      </dsp:nvSpPr>
      <dsp:spPr>
        <a:xfrm>
          <a:off x="478430" y="39795"/>
          <a:ext cx="715934" cy="71593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82" tIns="27782" rIns="27782" bIns="27782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1</a:t>
          </a:r>
        </a:p>
      </dsp:txBody>
      <dsp:txXfrm>
        <a:off x="583276" y="144641"/>
        <a:ext cx="506242" cy="506242"/>
      </dsp:txXfrm>
    </dsp:sp>
    <dsp:sp modelId="{E3D6B6A8-DC86-7342-B135-F1A14B0E2B2E}">
      <dsp:nvSpPr>
        <dsp:cNvPr id="0" name=""/>
        <dsp:cNvSpPr/>
      </dsp:nvSpPr>
      <dsp:spPr>
        <a:xfrm>
          <a:off x="240638" y="961124"/>
          <a:ext cx="1651262" cy="4180739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53" tIns="165100" rIns="130253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Partnership: Community and academics contribute meaningfully to most aspects of the project.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Community partners gave input into  proposal.</a:t>
          </a:r>
        </a:p>
      </dsp:txBody>
      <dsp:txXfrm>
        <a:off x="240638" y="1291376"/>
        <a:ext cx="1651262" cy="3850487"/>
      </dsp:txXfrm>
    </dsp:sp>
    <dsp:sp modelId="{2BDAF236-8212-4843-A1A5-65C4CEA74857}">
      <dsp:nvSpPr>
        <dsp:cNvPr id="0" name=""/>
        <dsp:cNvSpPr/>
      </dsp:nvSpPr>
      <dsp:spPr>
        <a:xfrm>
          <a:off x="1845502" y="397726"/>
          <a:ext cx="1651262" cy="7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5F4C0E-D943-824E-8EFE-DEECE444EB80}">
      <dsp:nvSpPr>
        <dsp:cNvPr id="0" name=""/>
        <dsp:cNvSpPr/>
      </dsp:nvSpPr>
      <dsp:spPr>
        <a:xfrm>
          <a:off x="3540798" y="336055"/>
          <a:ext cx="84397" cy="158676"/>
        </a:xfrm>
        <a:prstGeom prst="chevron">
          <a:avLst>
            <a:gd name="adj" fmla="val 9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FE8592-B0C5-0C47-BC9C-7843B78779C2}">
      <dsp:nvSpPr>
        <dsp:cNvPr id="0" name=""/>
        <dsp:cNvSpPr/>
      </dsp:nvSpPr>
      <dsp:spPr>
        <a:xfrm>
          <a:off x="2313166" y="39795"/>
          <a:ext cx="715934" cy="7159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82" tIns="27782" rIns="27782" bIns="27782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2</a:t>
          </a:r>
        </a:p>
      </dsp:txBody>
      <dsp:txXfrm>
        <a:off x="2418012" y="144641"/>
        <a:ext cx="506242" cy="506242"/>
      </dsp:txXfrm>
    </dsp:sp>
    <dsp:sp modelId="{40CC163D-8DA4-FC4A-A59B-1FE6F934EB62}">
      <dsp:nvSpPr>
        <dsp:cNvPr id="0" name=""/>
        <dsp:cNvSpPr/>
      </dsp:nvSpPr>
      <dsp:spPr>
        <a:xfrm>
          <a:off x="1949779" y="921329"/>
          <a:ext cx="1651262" cy="4180739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53" tIns="165100" rIns="130253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latin typeface="Arial" panose="020B0604020202020204" pitchFamily="34" charset="0"/>
              <a:cs typeface="Arial" panose="020B0604020202020204" pitchFamily="34" charset="0"/>
            </a:rPr>
            <a:t>Shared decision-making.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i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latin typeface="Arial" panose="020B0604020202020204" pitchFamily="34" charset="0"/>
              <a:cs typeface="Arial" panose="020B0604020202020204" pitchFamily="34" charset="0"/>
            </a:rPr>
            <a:t>Steering committee – 4 health forum members, 2 academics -  made decisions jointly.</a:t>
          </a:r>
        </a:p>
      </dsp:txBody>
      <dsp:txXfrm>
        <a:off x="1949779" y="1251581"/>
        <a:ext cx="1651262" cy="3850487"/>
      </dsp:txXfrm>
    </dsp:sp>
    <dsp:sp modelId="{8CDEF962-FC3D-BD4D-BEC7-8013D1B35270}">
      <dsp:nvSpPr>
        <dsp:cNvPr id="0" name=""/>
        <dsp:cNvSpPr/>
      </dsp:nvSpPr>
      <dsp:spPr>
        <a:xfrm>
          <a:off x="3680238" y="397726"/>
          <a:ext cx="1651262" cy="7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04EA0F-91F0-5249-AACA-E4AEC00F5AE3}">
      <dsp:nvSpPr>
        <dsp:cNvPr id="0" name=""/>
        <dsp:cNvSpPr/>
      </dsp:nvSpPr>
      <dsp:spPr>
        <a:xfrm>
          <a:off x="5375535" y="336055"/>
          <a:ext cx="84397" cy="158676"/>
        </a:xfrm>
        <a:prstGeom prst="chevron">
          <a:avLst>
            <a:gd name="adj" fmla="val 9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862D0-29F0-B24A-A1DF-5B3827F4E022}">
      <dsp:nvSpPr>
        <dsp:cNvPr id="0" name=""/>
        <dsp:cNvSpPr/>
      </dsp:nvSpPr>
      <dsp:spPr>
        <a:xfrm>
          <a:off x="4147902" y="39795"/>
          <a:ext cx="715934" cy="7159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82" tIns="27782" rIns="27782" bIns="27782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3</a:t>
          </a:r>
        </a:p>
      </dsp:txBody>
      <dsp:txXfrm>
        <a:off x="4252748" y="144641"/>
        <a:ext cx="506242" cy="506242"/>
      </dsp:txXfrm>
    </dsp:sp>
    <dsp:sp modelId="{21949CEE-EAF6-F14F-A859-F7CA557F16A1}">
      <dsp:nvSpPr>
        <dsp:cNvPr id="0" name=""/>
        <dsp:cNvSpPr/>
      </dsp:nvSpPr>
      <dsp:spPr>
        <a:xfrm>
          <a:off x="3680238" y="921329"/>
          <a:ext cx="1651262" cy="4180739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53" tIns="165100" rIns="130253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Collaboration build of respect and trust.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Long-term relationships foster trust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3680238" y="1251581"/>
        <a:ext cx="1651262" cy="3850487"/>
      </dsp:txXfrm>
    </dsp:sp>
    <dsp:sp modelId="{899FC180-CA65-9741-B88C-2B78D686E5B5}">
      <dsp:nvSpPr>
        <dsp:cNvPr id="0" name=""/>
        <dsp:cNvSpPr/>
      </dsp:nvSpPr>
      <dsp:spPr>
        <a:xfrm>
          <a:off x="5514975" y="397726"/>
          <a:ext cx="1651262" cy="72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FFC5EB-67B8-CC44-BFA1-9D82C86985F0}">
      <dsp:nvSpPr>
        <dsp:cNvPr id="0" name=""/>
        <dsp:cNvSpPr/>
      </dsp:nvSpPr>
      <dsp:spPr>
        <a:xfrm>
          <a:off x="7210271" y="336055"/>
          <a:ext cx="84397" cy="158676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FE307A-F4B2-6F41-9DF7-11A405617C6D}">
      <dsp:nvSpPr>
        <dsp:cNvPr id="0" name=""/>
        <dsp:cNvSpPr/>
      </dsp:nvSpPr>
      <dsp:spPr>
        <a:xfrm>
          <a:off x="5982639" y="39795"/>
          <a:ext cx="715934" cy="71593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82" tIns="27782" rIns="27782" bIns="27782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4</a:t>
          </a:r>
        </a:p>
      </dsp:txBody>
      <dsp:txXfrm>
        <a:off x="6087485" y="144641"/>
        <a:ext cx="506242" cy="506242"/>
      </dsp:txXfrm>
    </dsp:sp>
    <dsp:sp modelId="{92554454-C514-B34B-BAD1-AA09CEB29D73}">
      <dsp:nvSpPr>
        <dsp:cNvPr id="0" name=""/>
        <dsp:cNvSpPr/>
      </dsp:nvSpPr>
      <dsp:spPr>
        <a:xfrm>
          <a:off x="5396447" y="961124"/>
          <a:ext cx="1651262" cy="4180739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53" tIns="165100" rIns="130253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Co-learning and recognize each partners strengths and resources.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</dsp:txBody>
      <dsp:txXfrm>
        <a:off x="5396447" y="1291376"/>
        <a:ext cx="1651262" cy="3850487"/>
      </dsp:txXfrm>
    </dsp:sp>
    <dsp:sp modelId="{C3EF00E6-6003-C94E-8E88-7270464B9A57}">
      <dsp:nvSpPr>
        <dsp:cNvPr id="0" name=""/>
        <dsp:cNvSpPr/>
      </dsp:nvSpPr>
      <dsp:spPr>
        <a:xfrm>
          <a:off x="7349711" y="397726"/>
          <a:ext cx="1651262" cy="7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04AF9D-1D2E-564D-90CA-23910AB4150C}">
      <dsp:nvSpPr>
        <dsp:cNvPr id="0" name=""/>
        <dsp:cNvSpPr/>
      </dsp:nvSpPr>
      <dsp:spPr>
        <a:xfrm>
          <a:off x="9045007" y="336055"/>
          <a:ext cx="84397" cy="158676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968170-50EC-DC4B-B975-69E60C36FB1C}">
      <dsp:nvSpPr>
        <dsp:cNvPr id="0" name=""/>
        <dsp:cNvSpPr/>
      </dsp:nvSpPr>
      <dsp:spPr>
        <a:xfrm>
          <a:off x="7817375" y="39795"/>
          <a:ext cx="715934" cy="71593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82" tIns="27782" rIns="27782" bIns="27782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5</a:t>
          </a:r>
        </a:p>
      </dsp:txBody>
      <dsp:txXfrm>
        <a:off x="7922221" y="144641"/>
        <a:ext cx="506242" cy="506242"/>
      </dsp:txXfrm>
    </dsp:sp>
    <dsp:sp modelId="{086B2EF2-3BB2-4C49-A9E1-1385F412E5A9}">
      <dsp:nvSpPr>
        <dsp:cNvPr id="0" name=""/>
        <dsp:cNvSpPr/>
      </dsp:nvSpPr>
      <dsp:spPr>
        <a:xfrm>
          <a:off x="7267907" y="961124"/>
          <a:ext cx="1651262" cy="4180739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53" tIns="165100" rIns="130253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Capacity building important</a:t>
          </a:r>
          <a:r>
            <a:rPr lang="en-US" sz="1600" kern="1200" dirty="0"/>
            <a:t>.</a:t>
          </a:r>
        </a:p>
      </dsp:txBody>
      <dsp:txXfrm>
        <a:off x="7267907" y="1291376"/>
        <a:ext cx="1651262" cy="3850487"/>
      </dsp:txXfrm>
    </dsp:sp>
    <dsp:sp modelId="{758DBE50-ACBB-9048-B83E-F33577FC9EA7}">
      <dsp:nvSpPr>
        <dsp:cNvPr id="0" name=""/>
        <dsp:cNvSpPr/>
      </dsp:nvSpPr>
      <dsp:spPr>
        <a:xfrm>
          <a:off x="9184447" y="397726"/>
          <a:ext cx="825631" cy="7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20A2BF-D87B-4049-8AA2-C47E50117466}">
      <dsp:nvSpPr>
        <dsp:cNvPr id="0" name=""/>
        <dsp:cNvSpPr/>
      </dsp:nvSpPr>
      <dsp:spPr>
        <a:xfrm>
          <a:off x="9652111" y="39795"/>
          <a:ext cx="715934" cy="71593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82" tIns="27782" rIns="27782" bIns="27782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6</a:t>
          </a:r>
        </a:p>
      </dsp:txBody>
      <dsp:txXfrm>
        <a:off x="9756957" y="144641"/>
        <a:ext cx="506242" cy="506242"/>
      </dsp:txXfrm>
    </dsp:sp>
    <dsp:sp modelId="{16EC3858-35DC-714D-AA5B-283E8978204B}">
      <dsp:nvSpPr>
        <dsp:cNvPr id="0" name=""/>
        <dsp:cNvSpPr/>
      </dsp:nvSpPr>
      <dsp:spPr>
        <a:xfrm>
          <a:off x="9184447" y="921329"/>
          <a:ext cx="1651262" cy="4180739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253" tIns="165100" rIns="130253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Flexibility in proposal gave community partners autonomy to prioritise both work and research topics.</a:t>
          </a:r>
          <a:endParaRPr lang="en-GB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184447" y="1251581"/>
        <a:ext cx="1651262" cy="38504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1805B-43D3-DA4B-A910-D5E370BD2A1C}">
      <dsp:nvSpPr>
        <dsp:cNvPr id="0" name=""/>
        <dsp:cNvSpPr/>
      </dsp:nvSpPr>
      <dsp:spPr>
        <a:xfrm>
          <a:off x="629051" y="2403"/>
          <a:ext cx="3053701" cy="183222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Covid challenge: Had to do research, training, meeting  telephonically.</a:t>
          </a:r>
        </a:p>
      </dsp:txBody>
      <dsp:txXfrm>
        <a:off x="629051" y="2403"/>
        <a:ext cx="3053701" cy="1832221"/>
      </dsp:txXfrm>
    </dsp:sp>
    <dsp:sp modelId="{F6853A9C-FCE1-CE44-9ADC-CC695809F558}">
      <dsp:nvSpPr>
        <dsp:cNvPr id="0" name=""/>
        <dsp:cNvSpPr/>
      </dsp:nvSpPr>
      <dsp:spPr>
        <a:xfrm>
          <a:off x="3988124" y="2403"/>
          <a:ext cx="3053701" cy="183222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 Zoom/Teams challenging due to connectivity.</a:t>
          </a:r>
        </a:p>
      </dsp:txBody>
      <dsp:txXfrm>
        <a:off x="3988124" y="2403"/>
        <a:ext cx="3053701" cy="1832221"/>
      </dsp:txXfrm>
    </dsp:sp>
    <dsp:sp modelId="{F56B73DB-0253-2B42-A904-5FBF3AB8D9DC}">
      <dsp:nvSpPr>
        <dsp:cNvPr id="0" name=""/>
        <dsp:cNvSpPr/>
      </dsp:nvSpPr>
      <dsp:spPr>
        <a:xfrm>
          <a:off x="7347196" y="2403"/>
          <a:ext cx="3053701" cy="183222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Time consuming.</a:t>
          </a:r>
        </a:p>
      </dsp:txBody>
      <dsp:txXfrm>
        <a:off x="7347196" y="2403"/>
        <a:ext cx="3053701" cy="1832221"/>
      </dsp:txXfrm>
    </dsp:sp>
    <dsp:sp modelId="{865249FF-6B6E-6D40-9D82-638B65B52BBF}">
      <dsp:nvSpPr>
        <dsp:cNvPr id="0" name=""/>
        <dsp:cNvSpPr/>
      </dsp:nvSpPr>
      <dsp:spPr>
        <a:xfrm>
          <a:off x="2308587" y="2139994"/>
          <a:ext cx="3053701" cy="183222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Flexibility and openness from partners. Power and different forms of engagements, </a:t>
          </a:r>
        </a:p>
      </dsp:txBody>
      <dsp:txXfrm>
        <a:off x="2308587" y="2139994"/>
        <a:ext cx="3053701" cy="1832221"/>
      </dsp:txXfrm>
    </dsp:sp>
    <dsp:sp modelId="{2FB6F424-A384-A54B-B7B5-E16119FE9B1E}">
      <dsp:nvSpPr>
        <dsp:cNvPr id="0" name=""/>
        <dsp:cNvSpPr/>
      </dsp:nvSpPr>
      <dsp:spPr>
        <a:xfrm>
          <a:off x="5667660" y="2139994"/>
          <a:ext cx="3053701" cy="183222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Universities slow to respond to  immediate communities needs and accommodate communities</a:t>
          </a:r>
        </a:p>
      </dsp:txBody>
      <dsp:txXfrm>
        <a:off x="5667660" y="2139994"/>
        <a:ext cx="3053701" cy="1832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5B18C-4407-0D47-8FDD-D7B7CAEE6530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90FA2-6226-C946-9A77-E742F6941D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535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90FA2-6226-C946-9A77-E742F6941D7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491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90FA2-6226-C946-9A77-E742F6941D7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177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90FA2-6226-C946-9A77-E742F6941D7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49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6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71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8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1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24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03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03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38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20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86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54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E3DD1ED9-7847-4E1F-8455-6A5ECF646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1A3DFEF-67D3-4CCE-BFE8-397D542A4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4E4445D-D137-4867-B463-009D641E9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C80D46F-EE5E-4AF1-A8B9-B9948FF66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34BFB7C5-23B6-4047-BF5E-F9EEBB437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BC3CD9F-A361-4496-A6E0-24338B2A6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1" y="457201"/>
            <a:ext cx="1106164" cy="585973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37DA931-62D6-4B32-9103-84C0960AE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420" y="457200"/>
            <a:ext cx="6248454" cy="58597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F4F8D6-1F88-3842-92BE-4BD5DE05C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6346" y="849745"/>
            <a:ext cx="5526993" cy="4745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700" dirty="0">
                <a:solidFill>
                  <a:srgbClr val="FFFFFF"/>
                </a:solidFill>
              </a:rPr>
              <a:t>Community-ACADEMIC Engagement:</a:t>
            </a:r>
            <a:br>
              <a:rPr lang="en-US" sz="4700" dirty="0">
                <a:solidFill>
                  <a:srgbClr val="FFFFFF"/>
                </a:solidFill>
              </a:rPr>
            </a:br>
            <a:r>
              <a:rPr lang="en-US" sz="4700" dirty="0">
                <a:solidFill>
                  <a:srgbClr val="FFFFFF"/>
                </a:solidFill>
              </a:rPr>
              <a:t>UCT’s Lessons and challenges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695E140-9B6E-43E9-B17E-CDFE3FCA8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453642"/>
            <a:ext cx="3615595" cy="586329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451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00B5E3-4370-7F44-9AB8-35728698A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WhAT DID uCT Partners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8411D-BD4E-974A-AE00-4D1336158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905" y="485678"/>
            <a:ext cx="6810808" cy="588877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Academic-community partnerships can work well  in both research and health interventions.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 benefit both communities and academic partners.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Both partners have strengths that should be acknowledged and used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Communities have capacity to engage on research and on health issues – Covid-19.  Access to communities and understanding of contextual issues, links with community stakeholder, local health care providers.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Academics can provide opportunities, capacity building, expertise, resources and open doors to academia and policy influence.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Community-engaged research has many benefits, including real-life application.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Provided students with an opportunity to do applied research in communities.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5464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3512E-8F18-F74F-8A2B-A525577C7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SUCCESS FACTORS: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E9AD9F-E2EB-46B0-83CC-E7A03CB2BA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486682"/>
              </p:ext>
            </p:extLst>
          </p:nvPr>
        </p:nvGraphicFramePr>
        <p:xfrm>
          <a:off x="580858" y="2090209"/>
          <a:ext cx="11029950" cy="5141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551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A9120-0F19-AE44-B4DA-52681B675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Challenges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033006-3869-B94F-885E-9F688E2CCE6B}"/>
              </a:ext>
            </a:extLst>
          </p:cNvPr>
          <p:cNvSpPr txBox="1"/>
          <p:nvPr/>
        </p:nvSpPr>
        <p:spPr>
          <a:xfrm>
            <a:off x="12030075" y="66008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2" name="Content Placeholder 2">
            <a:extLst>
              <a:ext uri="{FF2B5EF4-FFF2-40B4-BE49-F238E27FC236}">
                <a16:creationId xmlns:a16="http://schemas.microsoft.com/office/drawing/2014/main" id="{DBA2CB0B-9990-4800-82B6-DAD0F91DAD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27290"/>
              </p:ext>
            </p:extLst>
          </p:nvPr>
        </p:nvGraphicFramePr>
        <p:xfrm>
          <a:off x="581025" y="2181224"/>
          <a:ext cx="11029950" cy="3974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6744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D4D31882-734C-45E7-9498-B212BE5A7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4" descr="Desk with stethoscope and computer keyboard">
            <a:extLst>
              <a:ext uri="{FF2B5EF4-FFF2-40B4-BE49-F238E27FC236}">
                <a16:creationId xmlns:a16="http://schemas.microsoft.com/office/drawing/2014/main" id="{2A61D393-820F-48AE-A555-5E8E2DB0CA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800" r="6426" b="1834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1C05A566-CC94-48EB-BD11-F829ED500E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7" y="457200"/>
            <a:ext cx="7507083" cy="5935132"/>
            <a:chOff x="438067" y="457200"/>
            <a:chExt cx="7507083" cy="5935132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4FC83790-9DD4-42E4-A1FF-33F79CEA3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7" y="618067"/>
              <a:ext cx="7503665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36">
              <a:extLst>
                <a:ext uri="{FF2B5EF4-FFF2-40B4-BE49-F238E27FC236}">
                  <a16:creationId xmlns:a16="http://schemas.microsoft.com/office/drawing/2014/main" id="{F1885AD6-DF8B-4D01-BCC4-B52A3D7E9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780F50B-4CC4-4B42-AF35-9D15FB5DB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E79B090-989B-1A48-ADAD-0AC06CA1A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006956"/>
            <a:ext cx="7213600" cy="1372177"/>
          </a:xfrm>
        </p:spPr>
        <p:txBody>
          <a:bodyPr anchor="ctr">
            <a:normAutofit/>
          </a:bodyPr>
          <a:lstStyle/>
          <a:p>
            <a:r>
              <a:rPr lang="en-US" dirty="0"/>
              <a:t>What should health System, UCT, Funders Do?</a:t>
            </a:r>
            <a:br>
              <a:rPr lang="en-US" dirty="0"/>
            </a:b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5E77B2D-98AA-E34B-94CE-CAF4C049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38399"/>
            <a:ext cx="7216607" cy="356446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system: acknowledge the value of community-engagement and CE-research; view  communities as partners. Put resources into community engagement.</a:t>
            </a:r>
          </a:p>
          <a:p>
            <a:pPr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UCT:  Enable and strengthen community-engaged research.  Though it is part of UCT’s social responsiveness, financial/admin systems make it difficult. </a:t>
            </a:r>
          </a:p>
          <a:p>
            <a:pPr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Funders: More funding necessary.  Acknowledge challenges and needs of </a:t>
            </a:r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community-engagement projects and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research: time consuming, long-term view, ongoing capacity building requires resources.</a:t>
            </a:r>
          </a:p>
        </p:txBody>
      </p:sp>
    </p:spTree>
    <p:extLst>
      <p:ext uri="{BB962C8B-B14F-4D97-AF65-F5344CB8AC3E}">
        <p14:creationId xmlns:p14="http://schemas.microsoft.com/office/powerpoint/2010/main" val="265942969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{7E5A725E-6DBE-794E-B1BF-8540E30C6E9B}tf10001123</Template>
  <TotalTime>551</TotalTime>
  <Words>345</Words>
  <Application>Microsoft Office PowerPoint</Application>
  <PresentationFormat>Widescreen</PresentationFormat>
  <Paragraphs>47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Gill Sans MT</vt:lpstr>
      <vt:lpstr>Wingdings</vt:lpstr>
      <vt:lpstr>Wingdings 2</vt:lpstr>
      <vt:lpstr>Dividend</vt:lpstr>
      <vt:lpstr>Community-ACADEMIC Engagement: UCT’s Lessons and challenges</vt:lpstr>
      <vt:lpstr>WhAT DID uCT Partners Learn?</vt:lpstr>
      <vt:lpstr>SUCCESS FACTORS:</vt:lpstr>
      <vt:lpstr>Challenges</vt:lpstr>
      <vt:lpstr>What should health System, UCT, Funders Do?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Community-Engaged Research During COVID-19: Lessons and challenges</dc:title>
  <dc:creator>Hanne Haricharan</dc:creator>
  <cp:lastModifiedBy>Natasha Kannemeyer</cp:lastModifiedBy>
  <cp:revision>26</cp:revision>
  <cp:lastPrinted>2021-09-02T09:28:53Z</cp:lastPrinted>
  <dcterms:created xsi:type="dcterms:W3CDTF">2021-08-30T11:10:13Z</dcterms:created>
  <dcterms:modified xsi:type="dcterms:W3CDTF">2021-11-30T07:26:56Z</dcterms:modified>
</cp:coreProperties>
</file>